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72" r:id="rId2"/>
    <p:sldId id="812" r:id="rId3"/>
    <p:sldId id="813" r:id="rId4"/>
    <p:sldId id="809" r:id="rId5"/>
    <p:sldId id="815" r:id="rId6"/>
    <p:sldId id="308" r:id="rId7"/>
    <p:sldId id="816" r:id="rId8"/>
    <p:sldId id="817" r:id="rId9"/>
    <p:sldId id="814" r:id="rId10"/>
    <p:sldId id="811" r:id="rId11"/>
    <p:sldId id="259" r:id="rId12"/>
  </p:sldIdLst>
  <p:sldSz cx="9144000" cy="5143500" type="screen16x9"/>
  <p:notesSz cx="6858000" cy="9144000"/>
  <p:defaultText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oretta Hölzel" initials="LH" lastIdx="1" clrIdx="0">
    <p:extLst>
      <p:ext uri="{19B8F6BF-5375-455C-9EA6-DF929625EA0E}">
        <p15:presenceInfo xmlns:p15="http://schemas.microsoft.com/office/powerpoint/2012/main" userId="Loretta Hölzel" providerId="None"/>
      </p:ext>
    </p:extLst>
  </p:cmAuthor>
  <p:cmAuthor id="2" name="Schiemannz, Anett" initials="SA" lastIdx="10" clrIdx="1">
    <p:extLst>
      <p:ext uri="{19B8F6BF-5375-455C-9EA6-DF929625EA0E}">
        <p15:presenceInfo xmlns:p15="http://schemas.microsoft.com/office/powerpoint/2012/main" userId="S::anett.schiemannz@dguv.de::a99025e3-3144-4d76-8cba-4723f1c0a1da" providerId="AD"/>
      </p:ext>
    </p:extLst>
  </p:cmAuthor>
  <p:cmAuthor id="3" name="Lück, Patricia" initials="LP" lastIdx="3" clrIdx="2">
    <p:extLst>
      <p:ext uri="{19B8F6BF-5375-455C-9EA6-DF929625EA0E}">
        <p15:presenceInfo xmlns:p15="http://schemas.microsoft.com/office/powerpoint/2012/main" userId="S-1-5-21-55593644-324105354-1726288727-944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49100"/>
    <a:srgbClr val="A6000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0588" autoAdjust="0"/>
    <p:restoredTop sz="86481" autoAdjust="0"/>
  </p:normalViewPr>
  <p:slideViewPr>
    <p:cSldViewPr snapToGrid="0" snapToObjects="1">
      <p:cViewPr varScale="1">
        <p:scale>
          <a:sx n="77" d="100"/>
          <a:sy n="77" d="100"/>
        </p:scale>
        <p:origin x="510" y="84"/>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21CB1EF-4CE7-4ADD-A9DD-FFF9652EDD31}" type="doc">
      <dgm:prSet loTypeId="urn:microsoft.com/office/officeart/2005/8/layout/orgChart1" loCatId="hierarchy" qsTypeId="urn:microsoft.com/office/officeart/2005/8/quickstyle/simple3" qsCatId="simple" csTypeId="urn:microsoft.com/office/officeart/2005/8/colors/accent1_2" csCatId="accent1" phldr="1"/>
      <dgm:spPr/>
      <dgm:t>
        <a:bodyPr/>
        <a:lstStyle/>
        <a:p>
          <a:endParaRPr lang="de-DE"/>
        </a:p>
      </dgm:t>
    </dgm:pt>
    <dgm:pt modelId="{71B6CA7B-3A19-4C02-A8BA-1469563F71E8}">
      <dgm:prSet phldrT="[Text]" custT="1"/>
      <dgm:spPr>
        <a:solidFill>
          <a:schemeClr val="accent5">
            <a:lumMod val="40000"/>
            <a:lumOff val="60000"/>
          </a:schemeClr>
        </a:solidFill>
      </dgm:spPr>
      <dgm:t>
        <a:bodyPr/>
        <a:lstStyle/>
        <a:p>
          <a:pPr>
            <a:spcBef>
              <a:spcPts val="600"/>
            </a:spcBef>
            <a:spcAft>
              <a:spcPts val="1200"/>
            </a:spcAft>
          </a:pPr>
          <a:r>
            <a:rPr lang="de-DE" sz="1500" dirty="0"/>
            <a:t>Betriebliche Gesundheitsförderung –</a:t>
          </a:r>
          <a:br>
            <a:rPr lang="de-DE" sz="1500" dirty="0"/>
          </a:br>
          <a:r>
            <a:rPr lang="de-DE" sz="1500" dirty="0"/>
            <a:t> Betriebliches Gesundheitsmanagement</a:t>
          </a:r>
          <a:r>
            <a:rPr lang="de-DE" sz="900" dirty="0"/>
            <a:t>	</a:t>
          </a:r>
        </a:p>
      </dgm:t>
    </dgm:pt>
    <dgm:pt modelId="{EBADBC07-799C-4BC7-89C0-2B22C2A00491}" type="sibTrans" cxnId="{99E796A2-4870-4E98-8565-8D4BB458CCBD}">
      <dgm:prSet/>
      <dgm:spPr/>
      <dgm:t>
        <a:bodyPr/>
        <a:lstStyle/>
        <a:p>
          <a:endParaRPr lang="de-DE"/>
        </a:p>
      </dgm:t>
    </dgm:pt>
    <dgm:pt modelId="{0725A6F1-8C12-4B49-931E-1BF856A9461C}" type="parTrans" cxnId="{99E796A2-4870-4E98-8565-8D4BB458CCBD}">
      <dgm:prSet/>
      <dgm:spPr/>
      <dgm:t>
        <a:bodyPr/>
        <a:lstStyle/>
        <a:p>
          <a:endParaRPr lang="de-DE"/>
        </a:p>
      </dgm:t>
    </dgm:pt>
    <dgm:pt modelId="{F2C696B9-16E6-4CF7-96D3-450F55EE2707}">
      <dgm:prSet custT="1"/>
      <dgm:spPr>
        <a:solidFill>
          <a:schemeClr val="accent4">
            <a:lumMod val="40000"/>
            <a:lumOff val="60000"/>
          </a:schemeClr>
        </a:solidFill>
      </dgm:spPr>
      <dgm:t>
        <a:bodyPr/>
        <a:lstStyle/>
        <a:p>
          <a:pPr>
            <a:lnSpc>
              <a:spcPct val="100000"/>
            </a:lnSpc>
            <a:spcBef>
              <a:spcPts val="600"/>
            </a:spcBef>
            <a:spcAft>
              <a:spcPts val="600"/>
            </a:spcAft>
          </a:pPr>
          <a:r>
            <a:rPr lang="de-DE" sz="1500" b="1" dirty="0"/>
            <a:t>Das gesunde Unternehmen</a:t>
          </a:r>
        </a:p>
        <a:p>
          <a:pPr>
            <a:lnSpc>
              <a:spcPct val="90000"/>
            </a:lnSpc>
            <a:spcBef>
              <a:spcPts val="0"/>
            </a:spcBef>
            <a:spcAft>
              <a:spcPts val="0"/>
            </a:spcAft>
          </a:pPr>
          <a:r>
            <a:rPr lang="de-DE" sz="1500" b="1" dirty="0"/>
            <a:t> </a:t>
          </a:r>
          <a:r>
            <a:rPr lang="de-DE" sz="1500" dirty="0"/>
            <a:t>Einflussnahme auf betriebliche Verhältnisse, Strukturen, Abläufe und Prozesse</a:t>
          </a:r>
        </a:p>
        <a:p>
          <a:pPr>
            <a:lnSpc>
              <a:spcPct val="90000"/>
            </a:lnSpc>
            <a:spcBef>
              <a:spcPct val="0"/>
            </a:spcBef>
            <a:spcAft>
              <a:spcPct val="35000"/>
            </a:spcAft>
          </a:pPr>
          <a:r>
            <a:rPr lang="de-DE" sz="1500" b="1" dirty="0"/>
            <a:t>Verhältnisse ändern</a:t>
          </a:r>
        </a:p>
      </dgm:t>
    </dgm:pt>
    <dgm:pt modelId="{7650CF5B-0987-4AD6-AE27-7053BF8AAB0A}" type="parTrans" cxnId="{6DE34634-11DD-4C9D-BECA-F7DCCE834E05}">
      <dgm:prSet/>
      <dgm:spPr/>
      <dgm:t>
        <a:bodyPr/>
        <a:lstStyle/>
        <a:p>
          <a:endParaRPr lang="de-DE"/>
        </a:p>
      </dgm:t>
    </dgm:pt>
    <dgm:pt modelId="{B49A39E0-2DDC-42C5-8022-A6973E50BE11}" type="sibTrans" cxnId="{6DE34634-11DD-4C9D-BECA-F7DCCE834E05}">
      <dgm:prSet/>
      <dgm:spPr/>
      <dgm:t>
        <a:bodyPr/>
        <a:lstStyle/>
        <a:p>
          <a:endParaRPr lang="de-DE"/>
        </a:p>
      </dgm:t>
    </dgm:pt>
    <dgm:pt modelId="{4D7F7AA2-AC10-42BA-A040-927782762621}">
      <dgm:prSet custT="1"/>
      <dgm:spPr>
        <a:solidFill>
          <a:schemeClr val="accent4">
            <a:lumMod val="40000"/>
            <a:lumOff val="60000"/>
          </a:schemeClr>
        </a:solidFill>
      </dgm:spPr>
      <dgm:t>
        <a:bodyPr/>
        <a:lstStyle/>
        <a:p>
          <a:pPr>
            <a:spcAft>
              <a:spcPct val="35000"/>
            </a:spcAft>
          </a:pPr>
          <a:r>
            <a:rPr lang="de-DE" sz="1500" b="1" dirty="0"/>
            <a:t>Der gesunde Mensch im Unternehmen</a:t>
          </a:r>
        </a:p>
        <a:p>
          <a:pPr>
            <a:spcAft>
              <a:spcPts val="0"/>
            </a:spcAft>
          </a:pPr>
          <a:r>
            <a:rPr lang="de-DE" sz="1500" dirty="0"/>
            <a:t>Gesundheitsangebote für die Beschäftigten, </a:t>
          </a:r>
          <a:r>
            <a:rPr lang="de-DE" sz="1500" b="1" dirty="0"/>
            <a:t>Verhaltensänderung</a:t>
          </a:r>
        </a:p>
      </dgm:t>
    </dgm:pt>
    <dgm:pt modelId="{4B18837C-D82A-4D1C-B8FE-EF375F7A58AA}" type="parTrans" cxnId="{1D3F6C5D-4076-4506-9338-CFDA9D90231F}">
      <dgm:prSet/>
      <dgm:spPr/>
      <dgm:t>
        <a:bodyPr/>
        <a:lstStyle/>
        <a:p>
          <a:endParaRPr lang="de-DE"/>
        </a:p>
      </dgm:t>
    </dgm:pt>
    <dgm:pt modelId="{6FB980F2-7D6A-4467-B48C-E61C67711EF2}" type="sibTrans" cxnId="{1D3F6C5D-4076-4506-9338-CFDA9D90231F}">
      <dgm:prSet/>
      <dgm:spPr/>
      <dgm:t>
        <a:bodyPr/>
        <a:lstStyle/>
        <a:p>
          <a:endParaRPr lang="de-DE"/>
        </a:p>
      </dgm:t>
    </dgm:pt>
    <dgm:pt modelId="{D5C8C169-80CA-4E4E-8063-1AC2B168390C}" type="pres">
      <dgm:prSet presAssocID="{A21CB1EF-4CE7-4ADD-A9DD-FFF9652EDD31}" presName="hierChild1" presStyleCnt="0">
        <dgm:presLayoutVars>
          <dgm:orgChart val="1"/>
          <dgm:chPref val="1"/>
          <dgm:dir/>
          <dgm:animOne val="branch"/>
          <dgm:animLvl val="lvl"/>
          <dgm:resizeHandles/>
        </dgm:presLayoutVars>
      </dgm:prSet>
      <dgm:spPr/>
    </dgm:pt>
    <dgm:pt modelId="{F9BFAFB1-4F9C-42DB-8A76-60DB89EDC75F}" type="pres">
      <dgm:prSet presAssocID="{71B6CA7B-3A19-4C02-A8BA-1469563F71E8}" presName="hierRoot1" presStyleCnt="0">
        <dgm:presLayoutVars>
          <dgm:hierBranch val="init"/>
        </dgm:presLayoutVars>
      </dgm:prSet>
      <dgm:spPr/>
    </dgm:pt>
    <dgm:pt modelId="{A27FD9ED-CD15-456C-9347-BD69014A4994}" type="pres">
      <dgm:prSet presAssocID="{71B6CA7B-3A19-4C02-A8BA-1469563F71E8}" presName="rootComposite1" presStyleCnt="0"/>
      <dgm:spPr/>
    </dgm:pt>
    <dgm:pt modelId="{2494BEF0-0D45-4F05-8579-B4E9183C87A0}" type="pres">
      <dgm:prSet presAssocID="{71B6CA7B-3A19-4C02-A8BA-1469563F71E8}" presName="rootText1" presStyleLbl="node0" presStyleIdx="0" presStyleCnt="1" custScaleX="114087">
        <dgm:presLayoutVars>
          <dgm:chPref val="3"/>
        </dgm:presLayoutVars>
      </dgm:prSet>
      <dgm:spPr/>
    </dgm:pt>
    <dgm:pt modelId="{AFA87D96-C97C-45CC-857D-E9F31CEFB398}" type="pres">
      <dgm:prSet presAssocID="{71B6CA7B-3A19-4C02-A8BA-1469563F71E8}" presName="rootConnector1" presStyleLbl="node1" presStyleIdx="0" presStyleCnt="0"/>
      <dgm:spPr/>
    </dgm:pt>
    <dgm:pt modelId="{B8F18593-4179-4FE8-B8E5-D6194B46AA75}" type="pres">
      <dgm:prSet presAssocID="{71B6CA7B-3A19-4C02-A8BA-1469563F71E8}" presName="hierChild2" presStyleCnt="0"/>
      <dgm:spPr/>
    </dgm:pt>
    <dgm:pt modelId="{349C318D-D388-4AA9-9C09-D674EF91718E}" type="pres">
      <dgm:prSet presAssocID="{7650CF5B-0987-4AD6-AE27-7053BF8AAB0A}" presName="Name37" presStyleLbl="parChTrans1D2" presStyleIdx="0" presStyleCnt="2"/>
      <dgm:spPr/>
    </dgm:pt>
    <dgm:pt modelId="{E9D40923-1834-4778-8DAE-81ED4BC2E062}" type="pres">
      <dgm:prSet presAssocID="{F2C696B9-16E6-4CF7-96D3-450F55EE2707}" presName="hierRoot2" presStyleCnt="0">
        <dgm:presLayoutVars>
          <dgm:hierBranch val="init"/>
        </dgm:presLayoutVars>
      </dgm:prSet>
      <dgm:spPr/>
    </dgm:pt>
    <dgm:pt modelId="{DE04342E-F0F4-4FB2-948C-47A08854359A}" type="pres">
      <dgm:prSet presAssocID="{F2C696B9-16E6-4CF7-96D3-450F55EE2707}" presName="rootComposite" presStyleCnt="0"/>
      <dgm:spPr/>
    </dgm:pt>
    <dgm:pt modelId="{7BBEE235-12BC-4FB0-ADFC-606E8B573795}" type="pres">
      <dgm:prSet presAssocID="{F2C696B9-16E6-4CF7-96D3-450F55EE2707}" presName="rootText" presStyleLbl="node2" presStyleIdx="0" presStyleCnt="2" custScaleX="139762" custScaleY="121137">
        <dgm:presLayoutVars>
          <dgm:chPref val="3"/>
        </dgm:presLayoutVars>
      </dgm:prSet>
      <dgm:spPr/>
    </dgm:pt>
    <dgm:pt modelId="{21EFFACD-FA62-46AB-B9FC-F3DD43EBA6FE}" type="pres">
      <dgm:prSet presAssocID="{F2C696B9-16E6-4CF7-96D3-450F55EE2707}" presName="rootConnector" presStyleLbl="node2" presStyleIdx="0" presStyleCnt="2"/>
      <dgm:spPr/>
    </dgm:pt>
    <dgm:pt modelId="{E2AFCFA4-F858-4719-93F0-0A89D93491AD}" type="pres">
      <dgm:prSet presAssocID="{F2C696B9-16E6-4CF7-96D3-450F55EE2707}" presName="hierChild4" presStyleCnt="0"/>
      <dgm:spPr/>
    </dgm:pt>
    <dgm:pt modelId="{FBDF306D-36B1-4FF6-B4A4-A17FC553915E}" type="pres">
      <dgm:prSet presAssocID="{F2C696B9-16E6-4CF7-96D3-450F55EE2707}" presName="hierChild5" presStyleCnt="0"/>
      <dgm:spPr/>
    </dgm:pt>
    <dgm:pt modelId="{8B9C3BA6-8B71-4D94-A916-EDD54F0ADE5B}" type="pres">
      <dgm:prSet presAssocID="{4B18837C-D82A-4D1C-B8FE-EF375F7A58AA}" presName="Name37" presStyleLbl="parChTrans1D2" presStyleIdx="1" presStyleCnt="2"/>
      <dgm:spPr/>
    </dgm:pt>
    <dgm:pt modelId="{2751F79D-D7B8-4B77-8A33-1021F4815376}" type="pres">
      <dgm:prSet presAssocID="{4D7F7AA2-AC10-42BA-A040-927782762621}" presName="hierRoot2" presStyleCnt="0">
        <dgm:presLayoutVars>
          <dgm:hierBranch val="init"/>
        </dgm:presLayoutVars>
      </dgm:prSet>
      <dgm:spPr/>
    </dgm:pt>
    <dgm:pt modelId="{A25B2765-692D-4D41-94B3-7BDC5F812974}" type="pres">
      <dgm:prSet presAssocID="{4D7F7AA2-AC10-42BA-A040-927782762621}" presName="rootComposite" presStyleCnt="0"/>
      <dgm:spPr/>
    </dgm:pt>
    <dgm:pt modelId="{5B3410B4-8421-4A89-950E-230DE25E5DA7}" type="pres">
      <dgm:prSet presAssocID="{4D7F7AA2-AC10-42BA-A040-927782762621}" presName="rootText" presStyleLbl="node2" presStyleIdx="1" presStyleCnt="2" custScaleX="139852" custScaleY="121139">
        <dgm:presLayoutVars>
          <dgm:chPref val="3"/>
        </dgm:presLayoutVars>
      </dgm:prSet>
      <dgm:spPr/>
    </dgm:pt>
    <dgm:pt modelId="{A04A0B1B-6174-42A0-87A9-9B04E999F01C}" type="pres">
      <dgm:prSet presAssocID="{4D7F7AA2-AC10-42BA-A040-927782762621}" presName="rootConnector" presStyleLbl="node2" presStyleIdx="1" presStyleCnt="2"/>
      <dgm:spPr/>
    </dgm:pt>
    <dgm:pt modelId="{E2367F55-6A18-4A1D-AF7A-9B091D23450F}" type="pres">
      <dgm:prSet presAssocID="{4D7F7AA2-AC10-42BA-A040-927782762621}" presName="hierChild4" presStyleCnt="0"/>
      <dgm:spPr/>
    </dgm:pt>
    <dgm:pt modelId="{550FA8D6-265B-49EA-A278-1CCA13DDD0E8}" type="pres">
      <dgm:prSet presAssocID="{4D7F7AA2-AC10-42BA-A040-927782762621}" presName="hierChild5" presStyleCnt="0"/>
      <dgm:spPr/>
    </dgm:pt>
    <dgm:pt modelId="{B2EEDAF7-07E7-4D9B-83BE-E53827D9AD1A}" type="pres">
      <dgm:prSet presAssocID="{71B6CA7B-3A19-4C02-A8BA-1469563F71E8}" presName="hierChild3" presStyleCnt="0"/>
      <dgm:spPr/>
    </dgm:pt>
  </dgm:ptLst>
  <dgm:cxnLst>
    <dgm:cxn modelId="{4EA89A2B-238D-4D38-8B23-780FB1DB8084}" type="presOf" srcId="{71B6CA7B-3A19-4C02-A8BA-1469563F71E8}" destId="{AFA87D96-C97C-45CC-857D-E9F31CEFB398}" srcOrd="1" destOrd="0" presId="urn:microsoft.com/office/officeart/2005/8/layout/orgChart1"/>
    <dgm:cxn modelId="{80405831-6E8B-49E9-ACC1-4D444ADB0183}" type="presOf" srcId="{A21CB1EF-4CE7-4ADD-A9DD-FFF9652EDD31}" destId="{D5C8C169-80CA-4E4E-8063-1AC2B168390C}" srcOrd="0" destOrd="0" presId="urn:microsoft.com/office/officeart/2005/8/layout/orgChart1"/>
    <dgm:cxn modelId="{6DE34634-11DD-4C9D-BECA-F7DCCE834E05}" srcId="{71B6CA7B-3A19-4C02-A8BA-1469563F71E8}" destId="{F2C696B9-16E6-4CF7-96D3-450F55EE2707}" srcOrd="0" destOrd="0" parTransId="{7650CF5B-0987-4AD6-AE27-7053BF8AAB0A}" sibTransId="{B49A39E0-2DDC-42C5-8022-A6973E50BE11}"/>
    <dgm:cxn modelId="{1D3F6C5D-4076-4506-9338-CFDA9D90231F}" srcId="{71B6CA7B-3A19-4C02-A8BA-1469563F71E8}" destId="{4D7F7AA2-AC10-42BA-A040-927782762621}" srcOrd="1" destOrd="0" parTransId="{4B18837C-D82A-4D1C-B8FE-EF375F7A58AA}" sibTransId="{6FB980F2-7D6A-4467-B48C-E61C67711EF2}"/>
    <dgm:cxn modelId="{2D24AE42-D6A7-43D1-B87F-81FCAA6F7094}" type="presOf" srcId="{4D7F7AA2-AC10-42BA-A040-927782762621}" destId="{A04A0B1B-6174-42A0-87A9-9B04E999F01C}" srcOrd="1" destOrd="0" presId="urn:microsoft.com/office/officeart/2005/8/layout/orgChart1"/>
    <dgm:cxn modelId="{3C5C054A-FAD9-4347-B4C8-F1A5F5B38CE9}" type="presOf" srcId="{7650CF5B-0987-4AD6-AE27-7053BF8AAB0A}" destId="{349C318D-D388-4AA9-9C09-D674EF91718E}" srcOrd="0" destOrd="0" presId="urn:microsoft.com/office/officeart/2005/8/layout/orgChart1"/>
    <dgm:cxn modelId="{959FC591-EF2C-4944-A019-46DC0A89BD08}" type="presOf" srcId="{71B6CA7B-3A19-4C02-A8BA-1469563F71E8}" destId="{2494BEF0-0D45-4F05-8579-B4E9183C87A0}" srcOrd="0" destOrd="0" presId="urn:microsoft.com/office/officeart/2005/8/layout/orgChart1"/>
    <dgm:cxn modelId="{99E796A2-4870-4E98-8565-8D4BB458CCBD}" srcId="{A21CB1EF-4CE7-4ADD-A9DD-FFF9652EDD31}" destId="{71B6CA7B-3A19-4C02-A8BA-1469563F71E8}" srcOrd="0" destOrd="0" parTransId="{0725A6F1-8C12-4B49-931E-1BF856A9461C}" sibTransId="{EBADBC07-799C-4BC7-89C0-2B22C2A00491}"/>
    <dgm:cxn modelId="{68818BA7-6B8F-4668-916A-72E8D467BDF4}" type="presOf" srcId="{F2C696B9-16E6-4CF7-96D3-450F55EE2707}" destId="{21EFFACD-FA62-46AB-B9FC-F3DD43EBA6FE}" srcOrd="1" destOrd="0" presId="urn:microsoft.com/office/officeart/2005/8/layout/orgChart1"/>
    <dgm:cxn modelId="{598BF5BF-F951-4947-B2D1-55EECDDBDE3C}" type="presOf" srcId="{F2C696B9-16E6-4CF7-96D3-450F55EE2707}" destId="{7BBEE235-12BC-4FB0-ADFC-606E8B573795}" srcOrd="0" destOrd="0" presId="urn:microsoft.com/office/officeart/2005/8/layout/orgChart1"/>
    <dgm:cxn modelId="{157105DA-FA1F-4024-BD87-2A7B469D38AF}" type="presOf" srcId="{4B18837C-D82A-4D1C-B8FE-EF375F7A58AA}" destId="{8B9C3BA6-8B71-4D94-A916-EDD54F0ADE5B}" srcOrd="0" destOrd="0" presId="urn:microsoft.com/office/officeart/2005/8/layout/orgChart1"/>
    <dgm:cxn modelId="{2C5645F7-2A7D-412A-8B79-0A3F5659E405}" type="presOf" srcId="{4D7F7AA2-AC10-42BA-A040-927782762621}" destId="{5B3410B4-8421-4A89-950E-230DE25E5DA7}" srcOrd="0" destOrd="0" presId="urn:microsoft.com/office/officeart/2005/8/layout/orgChart1"/>
    <dgm:cxn modelId="{6799F7E8-6B1B-4DBF-9C97-0F964EBE7410}" type="presParOf" srcId="{D5C8C169-80CA-4E4E-8063-1AC2B168390C}" destId="{F9BFAFB1-4F9C-42DB-8A76-60DB89EDC75F}" srcOrd="0" destOrd="0" presId="urn:microsoft.com/office/officeart/2005/8/layout/orgChart1"/>
    <dgm:cxn modelId="{007BB61A-2643-4CC8-B2FE-FD93F863E058}" type="presParOf" srcId="{F9BFAFB1-4F9C-42DB-8A76-60DB89EDC75F}" destId="{A27FD9ED-CD15-456C-9347-BD69014A4994}" srcOrd="0" destOrd="0" presId="urn:microsoft.com/office/officeart/2005/8/layout/orgChart1"/>
    <dgm:cxn modelId="{42D0764F-2D1B-4226-8DC8-DF56E623BC9F}" type="presParOf" srcId="{A27FD9ED-CD15-456C-9347-BD69014A4994}" destId="{2494BEF0-0D45-4F05-8579-B4E9183C87A0}" srcOrd="0" destOrd="0" presId="urn:microsoft.com/office/officeart/2005/8/layout/orgChart1"/>
    <dgm:cxn modelId="{E0449FF0-6124-4EA5-A114-FF0457AEE1A5}" type="presParOf" srcId="{A27FD9ED-CD15-456C-9347-BD69014A4994}" destId="{AFA87D96-C97C-45CC-857D-E9F31CEFB398}" srcOrd="1" destOrd="0" presId="urn:microsoft.com/office/officeart/2005/8/layout/orgChart1"/>
    <dgm:cxn modelId="{A354EAD0-729D-47ED-8F8E-DD037BB5DCEF}" type="presParOf" srcId="{F9BFAFB1-4F9C-42DB-8A76-60DB89EDC75F}" destId="{B8F18593-4179-4FE8-B8E5-D6194B46AA75}" srcOrd="1" destOrd="0" presId="urn:microsoft.com/office/officeart/2005/8/layout/orgChart1"/>
    <dgm:cxn modelId="{0DE4F50D-627A-4A33-860C-EE0463F4EF35}" type="presParOf" srcId="{B8F18593-4179-4FE8-B8E5-D6194B46AA75}" destId="{349C318D-D388-4AA9-9C09-D674EF91718E}" srcOrd="0" destOrd="0" presId="urn:microsoft.com/office/officeart/2005/8/layout/orgChart1"/>
    <dgm:cxn modelId="{3CB797DA-992D-4ECB-90A9-5A2D8F454A92}" type="presParOf" srcId="{B8F18593-4179-4FE8-B8E5-D6194B46AA75}" destId="{E9D40923-1834-4778-8DAE-81ED4BC2E062}" srcOrd="1" destOrd="0" presId="urn:microsoft.com/office/officeart/2005/8/layout/orgChart1"/>
    <dgm:cxn modelId="{EC388633-5C72-4E23-93FB-34FE0C2B504A}" type="presParOf" srcId="{E9D40923-1834-4778-8DAE-81ED4BC2E062}" destId="{DE04342E-F0F4-4FB2-948C-47A08854359A}" srcOrd="0" destOrd="0" presId="urn:microsoft.com/office/officeart/2005/8/layout/orgChart1"/>
    <dgm:cxn modelId="{A9C05780-96F6-421D-93CE-43BA9E2E317F}" type="presParOf" srcId="{DE04342E-F0F4-4FB2-948C-47A08854359A}" destId="{7BBEE235-12BC-4FB0-ADFC-606E8B573795}" srcOrd="0" destOrd="0" presId="urn:microsoft.com/office/officeart/2005/8/layout/orgChart1"/>
    <dgm:cxn modelId="{91040292-7167-478E-BBB3-72FBE51BC4DF}" type="presParOf" srcId="{DE04342E-F0F4-4FB2-948C-47A08854359A}" destId="{21EFFACD-FA62-46AB-B9FC-F3DD43EBA6FE}" srcOrd="1" destOrd="0" presId="urn:microsoft.com/office/officeart/2005/8/layout/orgChart1"/>
    <dgm:cxn modelId="{662139C7-D277-431C-BF52-9EED1701DECE}" type="presParOf" srcId="{E9D40923-1834-4778-8DAE-81ED4BC2E062}" destId="{E2AFCFA4-F858-4719-93F0-0A89D93491AD}" srcOrd="1" destOrd="0" presId="urn:microsoft.com/office/officeart/2005/8/layout/orgChart1"/>
    <dgm:cxn modelId="{3F81F61A-7A53-4262-BF18-CA93D0E696A6}" type="presParOf" srcId="{E9D40923-1834-4778-8DAE-81ED4BC2E062}" destId="{FBDF306D-36B1-4FF6-B4A4-A17FC553915E}" srcOrd="2" destOrd="0" presId="urn:microsoft.com/office/officeart/2005/8/layout/orgChart1"/>
    <dgm:cxn modelId="{C3995457-123C-4FE1-8E83-A9CD9C1C2145}" type="presParOf" srcId="{B8F18593-4179-4FE8-B8E5-D6194B46AA75}" destId="{8B9C3BA6-8B71-4D94-A916-EDD54F0ADE5B}" srcOrd="2" destOrd="0" presId="urn:microsoft.com/office/officeart/2005/8/layout/orgChart1"/>
    <dgm:cxn modelId="{059A11FC-F4C3-462A-8E66-7F9AEAD2472E}" type="presParOf" srcId="{B8F18593-4179-4FE8-B8E5-D6194B46AA75}" destId="{2751F79D-D7B8-4B77-8A33-1021F4815376}" srcOrd="3" destOrd="0" presId="urn:microsoft.com/office/officeart/2005/8/layout/orgChart1"/>
    <dgm:cxn modelId="{3379CFA3-C696-4364-833E-7FC0FA271FEC}" type="presParOf" srcId="{2751F79D-D7B8-4B77-8A33-1021F4815376}" destId="{A25B2765-692D-4D41-94B3-7BDC5F812974}" srcOrd="0" destOrd="0" presId="urn:microsoft.com/office/officeart/2005/8/layout/orgChart1"/>
    <dgm:cxn modelId="{42B00C42-86D8-41A7-9AD7-9E8F0EEBC702}" type="presParOf" srcId="{A25B2765-692D-4D41-94B3-7BDC5F812974}" destId="{5B3410B4-8421-4A89-950E-230DE25E5DA7}" srcOrd="0" destOrd="0" presId="urn:microsoft.com/office/officeart/2005/8/layout/orgChart1"/>
    <dgm:cxn modelId="{C66773A3-C2FE-4AA4-AFBB-390CB701A217}" type="presParOf" srcId="{A25B2765-692D-4D41-94B3-7BDC5F812974}" destId="{A04A0B1B-6174-42A0-87A9-9B04E999F01C}" srcOrd="1" destOrd="0" presId="urn:microsoft.com/office/officeart/2005/8/layout/orgChart1"/>
    <dgm:cxn modelId="{E54628BE-3E97-4E37-B24C-A0A046531DE9}" type="presParOf" srcId="{2751F79D-D7B8-4B77-8A33-1021F4815376}" destId="{E2367F55-6A18-4A1D-AF7A-9B091D23450F}" srcOrd="1" destOrd="0" presId="urn:microsoft.com/office/officeart/2005/8/layout/orgChart1"/>
    <dgm:cxn modelId="{C76C02E0-271A-413B-9C52-F6974B2C2071}" type="presParOf" srcId="{2751F79D-D7B8-4B77-8A33-1021F4815376}" destId="{550FA8D6-265B-49EA-A278-1CCA13DDD0E8}" srcOrd="2" destOrd="0" presId="urn:microsoft.com/office/officeart/2005/8/layout/orgChart1"/>
    <dgm:cxn modelId="{46AE3023-9059-4056-9376-06A112304790}" type="presParOf" srcId="{F9BFAFB1-4F9C-42DB-8A76-60DB89EDC75F}" destId="{B2EEDAF7-07E7-4D9B-83BE-E53827D9AD1A}"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9C3BA6-8B71-4D94-A916-EDD54F0ADE5B}">
      <dsp:nvSpPr>
        <dsp:cNvPr id="0" name=""/>
        <dsp:cNvSpPr/>
      </dsp:nvSpPr>
      <dsp:spPr>
        <a:xfrm>
          <a:off x="4398168" y="1096910"/>
          <a:ext cx="1762898" cy="460567"/>
        </a:xfrm>
        <a:custGeom>
          <a:avLst/>
          <a:gdLst/>
          <a:ahLst/>
          <a:cxnLst/>
          <a:rect l="0" t="0" r="0" b="0"/>
          <a:pathLst>
            <a:path>
              <a:moveTo>
                <a:pt x="0" y="0"/>
              </a:moveTo>
              <a:lnTo>
                <a:pt x="0" y="230283"/>
              </a:lnTo>
              <a:lnTo>
                <a:pt x="1762898" y="230283"/>
              </a:lnTo>
              <a:lnTo>
                <a:pt x="1762898" y="46056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49C318D-D388-4AA9-9C09-D674EF91718E}">
      <dsp:nvSpPr>
        <dsp:cNvPr id="0" name=""/>
        <dsp:cNvSpPr/>
      </dsp:nvSpPr>
      <dsp:spPr>
        <a:xfrm>
          <a:off x="2634282" y="1096910"/>
          <a:ext cx="1763885" cy="460567"/>
        </a:xfrm>
        <a:custGeom>
          <a:avLst/>
          <a:gdLst/>
          <a:ahLst/>
          <a:cxnLst/>
          <a:rect l="0" t="0" r="0" b="0"/>
          <a:pathLst>
            <a:path>
              <a:moveTo>
                <a:pt x="1763885" y="0"/>
              </a:moveTo>
              <a:lnTo>
                <a:pt x="1763885" y="230283"/>
              </a:lnTo>
              <a:lnTo>
                <a:pt x="0" y="230283"/>
              </a:lnTo>
              <a:lnTo>
                <a:pt x="0" y="46056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494BEF0-0D45-4F05-8579-B4E9183C87A0}">
      <dsp:nvSpPr>
        <dsp:cNvPr id="0" name=""/>
        <dsp:cNvSpPr/>
      </dsp:nvSpPr>
      <dsp:spPr>
        <a:xfrm>
          <a:off x="3147102" y="321"/>
          <a:ext cx="2502131" cy="1096589"/>
        </a:xfrm>
        <a:prstGeom prst="rect">
          <a:avLst/>
        </a:prstGeom>
        <a:solidFill>
          <a:schemeClr val="accent5">
            <a:lumMod val="40000"/>
            <a:lumOff val="6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ts val="1200"/>
            </a:spcAft>
            <a:buNone/>
          </a:pPr>
          <a:r>
            <a:rPr lang="de-DE" sz="1500" kern="1200" dirty="0"/>
            <a:t>Betriebliche Gesundheitsförderung –</a:t>
          </a:r>
          <a:br>
            <a:rPr lang="de-DE" sz="1500" kern="1200" dirty="0"/>
          </a:br>
          <a:r>
            <a:rPr lang="de-DE" sz="1500" kern="1200" dirty="0"/>
            <a:t> Betriebliches Gesundheitsmanagement</a:t>
          </a:r>
          <a:r>
            <a:rPr lang="de-DE" sz="900" kern="1200" dirty="0"/>
            <a:t>	</a:t>
          </a:r>
        </a:p>
      </dsp:txBody>
      <dsp:txXfrm>
        <a:off x="3147102" y="321"/>
        <a:ext cx="2502131" cy="1096589"/>
      </dsp:txXfrm>
    </dsp:sp>
    <dsp:sp modelId="{7BBEE235-12BC-4FB0-ADFC-606E8B573795}">
      <dsp:nvSpPr>
        <dsp:cNvPr id="0" name=""/>
        <dsp:cNvSpPr/>
      </dsp:nvSpPr>
      <dsp:spPr>
        <a:xfrm>
          <a:off x="1101667" y="1557478"/>
          <a:ext cx="3065230" cy="1328375"/>
        </a:xfrm>
        <a:prstGeom prst="rect">
          <a:avLst/>
        </a:prstGeom>
        <a:solidFill>
          <a:schemeClr val="accent4">
            <a:lumMod val="40000"/>
            <a:lumOff val="6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 tIns="9525" rIns="9525" bIns="9525" numCol="1" spcCol="1270" anchor="ctr" anchorCtr="0">
          <a:noAutofit/>
        </a:bodyPr>
        <a:lstStyle/>
        <a:p>
          <a:pPr marL="0" lvl="0" indent="0" algn="ctr" defTabSz="666750">
            <a:lnSpc>
              <a:spcPct val="100000"/>
            </a:lnSpc>
            <a:spcBef>
              <a:spcPct val="0"/>
            </a:spcBef>
            <a:spcAft>
              <a:spcPts val="600"/>
            </a:spcAft>
            <a:buNone/>
          </a:pPr>
          <a:r>
            <a:rPr lang="de-DE" sz="1500" b="1" kern="1200" dirty="0"/>
            <a:t>Das gesunde Unternehmen</a:t>
          </a:r>
        </a:p>
        <a:p>
          <a:pPr marL="0" lvl="0" indent="0" algn="ctr" defTabSz="666750">
            <a:lnSpc>
              <a:spcPct val="90000"/>
            </a:lnSpc>
            <a:spcBef>
              <a:spcPct val="0"/>
            </a:spcBef>
            <a:spcAft>
              <a:spcPts val="0"/>
            </a:spcAft>
            <a:buNone/>
          </a:pPr>
          <a:r>
            <a:rPr lang="de-DE" sz="1500" b="1" kern="1200" dirty="0"/>
            <a:t> </a:t>
          </a:r>
          <a:r>
            <a:rPr lang="de-DE" sz="1500" kern="1200" dirty="0"/>
            <a:t>Einflussnahme auf betriebliche Verhältnisse, Strukturen, Abläufe und Prozesse</a:t>
          </a:r>
        </a:p>
        <a:p>
          <a:pPr marL="0" lvl="0" indent="0" algn="ctr" defTabSz="666750">
            <a:lnSpc>
              <a:spcPct val="90000"/>
            </a:lnSpc>
            <a:spcBef>
              <a:spcPct val="0"/>
            </a:spcBef>
            <a:spcAft>
              <a:spcPct val="35000"/>
            </a:spcAft>
            <a:buNone/>
          </a:pPr>
          <a:r>
            <a:rPr lang="de-DE" sz="1500" b="1" kern="1200" dirty="0"/>
            <a:t>Verhältnisse ändern</a:t>
          </a:r>
        </a:p>
      </dsp:txBody>
      <dsp:txXfrm>
        <a:off x="1101667" y="1557478"/>
        <a:ext cx="3065230" cy="1328375"/>
      </dsp:txXfrm>
    </dsp:sp>
    <dsp:sp modelId="{5B3410B4-8421-4A89-950E-230DE25E5DA7}">
      <dsp:nvSpPr>
        <dsp:cNvPr id="0" name=""/>
        <dsp:cNvSpPr/>
      </dsp:nvSpPr>
      <dsp:spPr>
        <a:xfrm>
          <a:off x="4627465" y="1557478"/>
          <a:ext cx="3067204" cy="1328397"/>
        </a:xfrm>
        <a:prstGeom prst="rect">
          <a:avLst/>
        </a:prstGeom>
        <a:solidFill>
          <a:schemeClr val="accent4">
            <a:lumMod val="40000"/>
            <a:lumOff val="60000"/>
          </a:schemeClr>
        </a:soli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de-DE" sz="1500" b="1" kern="1200" dirty="0"/>
            <a:t>Der gesunde Mensch im Unternehmen</a:t>
          </a:r>
        </a:p>
        <a:p>
          <a:pPr marL="0" lvl="0" indent="0" algn="ctr" defTabSz="666750">
            <a:lnSpc>
              <a:spcPct val="90000"/>
            </a:lnSpc>
            <a:spcBef>
              <a:spcPct val="0"/>
            </a:spcBef>
            <a:spcAft>
              <a:spcPts val="0"/>
            </a:spcAft>
            <a:buNone/>
          </a:pPr>
          <a:r>
            <a:rPr lang="de-DE" sz="1500" kern="1200" dirty="0"/>
            <a:t>Gesundheitsangebote für die Beschäftigten, </a:t>
          </a:r>
          <a:r>
            <a:rPr lang="de-DE" sz="1500" b="1" kern="1200" dirty="0"/>
            <a:t>Verhaltensänderung</a:t>
          </a:r>
        </a:p>
      </dsp:txBody>
      <dsp:txXfrm>
        <a:off x="4627465" y="1557478"/>
        <a:ext cx="3067204" cy="1328397"/>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0F8875-03A0-4D1C-8AB4-9F9CA55C928D}" type="datetimeFigureOut">
              <a:rPr lang="de-DE" smtClean="0"/>
              <a:t>16.12.2021</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DD4BDC-837F-4B07-8D35-B37B12DC9362}" type="slidenum">
              <a:rPr lang="de-DE" smtClean="0"/>
              <a:t>‹Nr.›</a:t>
            </a:fld>
            <a:endParaRPr lang="de-DE"/>
          </a:p>
        </p:txBody>
      </p:sp>
    </p:spTree>
    <p:extLst>
      <p:ext uri="{BB962C8B-B14F-4D97-AF65-F5344CB8AC3E}">
        <p14:creationId xmlns:p14="http://schemas.microsoft.com/office/powerpoint/2010/main" val="9751092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Zielgruppe: </a:t>
            </a:r>
            <a:r>
              <a:rPr lang="de-DE" sz="1200" b="0" kern="1200" dirty="0">
                <a:solidFill>
                  <a:schemeClr val="tx1"/>
                </a:solidFill>
                <a:effectLst/>
                <a:latin typeface="+mn-lt"/>
                <a:ea typeface="+mn-ea"/>
                <a:cs typeface="+mn-cs"/>
                <a:sym typeface="Wingdings" panose="05000000000000000000" pitchFamily="2" charset="2"/>
              </a:rPr>
              <a:t>BGM-Fachkräfte (BGM-FK)</a:t>
            </a:r>
            <a:r>
              <a:rPr lang="de-DE" sz="1200" b="0" kern="1200" baseline="0" dirty="0">
                <a:solidFill>
                  <a:schemeClr val="tx1"/>
                </a:solidFill>
                <a:effectLst/>
                <a:latin typeface="+mn-lt"/>
                <a:ea typeface="+mn-ea"/>
                <a:cs typeface="+mn-cs"/>
                <a:sym typeface="Wingdings" panose="05000000000000000000" pitchFamily="2" charset="2"/>
              </a:rPr>
              <a:t> in der Moderation</a:t>
            </a:r>
            <a:endParaRPr lang="de-DE" dirty="0"/>
          </a:p>
          <a:p>
            <a:r>
              <a:rPr lang="de-DE" dirty="0"/>
              <a:t>TN: Führungskräfte des betreuten</a:t>
            </a:r>
            <a:r>
              <a:rPr lang="de-DE" baseline="0" dirty="0"/>
              <a:t> Unternehmens</a:t>
            </a:r>
            <a:endParaRPr lang="de-DE" dirty="0"/>
          </a:p>
          <a:p>
            <a:r>
              <a:rPr lang="de-DE" dirty="0"/>
              <a:t>Ziel: Kick-Off-Workshop</a:t>
            </a:r>
            <a:r>
              <a:rPr lang="de-DE" baseline="0" dirty="0"/>
              <a:t> zur</a:t>
            </a:r>
            <a:r>
              <a:rPr lang="de-DE" dirty="0"/>
              <a:t> Sensibilisierung der Leitungsebene für den positiven BGM-Prozess und Positive Führung</a:t>
            </a:r>
          </a:p>
          <a:p>
            <a:endParaRPr lang="de-DE" dirty="0"/>
          </a:p>
        </p:txBody>
      </p:sp>
      <p:sp>
        <p:nvSpPr>
          <p:cNvPr id="4" name="Foliennummernplatzhalter 3"/>
          <p:cNvSpPr>
            <a:spLocks noGrp="1"/>
          </p:cNvSpPr>
          <p:nvPr>
            <p:ph type="sldNum" sz="quarter" idx="5"/>
          </p:nvPr>
        </p:nvSpPr>
        <p:spPr/>
        <p:txBody>
          <a:bodyPr/>
          <a:lstStyle/>
          <a:p>
            <a:fld id="{7BDD4BDC-837F-4B07-8D35-B37B12DC9362}" type="slidenum">
              <a:rPr lang="de-DE" smtClean="0"/>
              <a:t>1</a:t>
            </a:fld>
            <a:endParaRPr lang="de-DE"/>
          </a:p>
        </p:txBody>
      </p:sp>
    </p:spTree>
    <p:extLst>
      <p:ext uri="{BB962C8B-B14F-4D97-AF65-F5344CB8AC3E}">
        <p14:creationId xmlns:p14="http://schemas.microsoft.com/office/powerpoint/2010/main" val="27392624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sz="1600" dirty="0"/>
              <a:t>Wir sind in der Analysephase.</a:t>
            </a:r>
          </a:p>
        </p:txBody>
      </p:sp>
      <p:sp>
        <p:nvSpPr>
          <p:cNvPr id="4" name="Foliennummernplatzhalter 3"/>
          <p:cNvSpPr>
            <a:spLocks noGrp="1"/>
          </p:cNvSpPr>
          <p:nvPr>
            <p:ph type="sldNum" sz="quarter" idx="5"/>
          </p:nvPr>
        </p:nvSpPr>
        <p:spPr/>
        <p:txBody>
          <a:bodyPr/>
          <a:lstStyle/>
          <a:p>
            <a:fld id="{7BDD4BDC-837F-4B07-8D35-B37B12DC9362}" type="slidenum">
              <a:rPr lang="de-DE" smtClean="0"/>
              <a:t>5</a:t>
            </a:fld>
            <a:endParaRPr lang="de-DE"/>
          </a:p>
        </p:txBody>
      </p:sp>
    </p:spTree>
    <p:extLst>
      <p:ext uri="{BB962C8B-B14F-4D97-AF65-F5344CB8AC3E}">
        <p14:creationId xmlns:p14="http://schemas.microsoft.com/office/powerpoint/2010/main" val="25667411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Zu unserer Beratungsphilosophie möchten wir Ihnen noch eine kleine Miniübung präsentieren. </a:t>
            </a:r>
          </a:p>
          <a:p>
            <a:r>
              <a:rPr lang="de-DE" sz="1200" b="0" kern="1200" dirty="0">
                <a:solidFill>
                  <a:schemeClr val="tx1"/>
                </a:solidFill>
                <a:effectLst/>
                <a:latin typeface="+mn-lt"/>
                <a:ea typeface="+mn-ea"/>
                <a:cs typeface="+mn-cs"/>
                <a:sym typeface="Wingdings" panose="05000000000000000000" pitchFamily="2" charset="2"/>
              </a:rPr>
              <a:t>BGM-FK</a:t>
            </a:r>
            <a:r>
              <a:rPr lang="de-DE" dirty="0"/>
              <a:t>: „Was fällt Ihnen in Bezug auf die drei Matheaufgaben auf?“ </a:t>
            </a:r>
          </a:p>
          <a:p>
            <a:r>
              <a:rPr lang="de-DE" dirty="0"/>
              <a:t>Typische Antwort: „Eine Aufgabe ist falsch.“</a:t>
            </a:r>
          </a:p>
          <a:p>
            <a:r>
              <a:rPr lang="de-DE" sz="1200" b="0" kern="1200" dirty="0">
                <a:solidFill>
                  <a:schemeClr val="tx1"/>
                </a:solidFill>
                <a:effectLst/>
                <a:latin typeface="+mn-lt"/>
                <a:ea typeface="+mn-ea"/>
                <a:cs typeface="+mn-cs"/>
                <a:sym typeface="Wingdings" panose="05000000000000000000" pitchFamily="2" charset="2"/>
              </a:rPr>
              <a:t>BGM-FK</a:t>
            </a:r>
            <a:r>
              <a:rPr lang="de-DE" dirty="0"/>
              <a:t>: „Ja, es sind aber auch zwei der drei Matheaufgaben richtig. Also der Großteil der Aufgaben.“</a:t>
            </a:r>
          </a:p>
          <a:p>
            <a:r>
              <a:rPr lang="de-DE" dirty="0">
                <a:sym typeface="Wingdings" panose="05000000000000000000" pitchFamily="2" charset="2"/>
              </a:rPr>
              <a:t> </a:t>
            </a:r>
            <a:r>
              <a:rPr lang="de-DE" dirty="0"/>
              <a:t>Wir müssen unsere Sicht der Dinge bzw. unsere Haltung ändern.</a:t>
            </a:r>
          </a:p>
          <a:p>
            <a:r>
              <a:rPr lang="de-DE" dirty="0"/>
              <a:t>Evolutionär bedingt hat es Sinn gemacht auf die Dinge zu schauen, die lebensbedrohlich für den Steinzeitmensch waren. </a:t>
            </a:r>
          </a:p>
          <a:p>
            <a:r>
              <a:rPr lang="de-DE" dirty="0"/>
              <a:t>Aber die Zeiten sind vorbei. Wir schauen nun auf die Ressourcen und die positiven Dinge. Daher werfen wir einmal einen Blick auf das Haus der Arbeitsfähigkeit. </a:t>
            </a:r>
          </a:p>
        </p:txBody>
      </p:sp>
      <p:sp>
        <p:nvSpPr>
          <p:cNvPr id="4" name="Foliennummernplatzhalter 3"/>
          <p:cNvSpPr>
            <a:spLocks noGrp="1"/>
          </p:cNvSpPr>
          <p:nvPr>
            <p:ph type="sldNum" sz="quarter" idx="5"/>
          </p:nvPr>
        </p:nvSpPr>
        <p:spPr/>
        <p:txBody>
          <a:bodyPr/>
          <a:lstStyle/>
          <a:p>
            <a:fld id="{7BDD4BDC-837F-4B07-8D35-B37B12DC9362}" type="slidenum">
              <a:rPr lang="de-DE" smtClean="0"/>
              <a:t>6</a:t>
            </a:fld>
            <a:endParaRPr lang="de-DE"/>
          </a:p>
        </p:txBody>
      </p:sp>
    </p:spTree>
    <p:extLst>
      <p:ext uri="{BB962C8B-B14F-4D97-AF65-F5344CB8AC3E}">
        <p14:creationId xmlns:p14="http://schemas.microsoft.com/office/powerpoint/2010/main" val="16239449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algn="l" defTabSz="914400" rtl="0" eaLnBrk="1" latinLnBrk="0" hangingPunct="1"/>
            <a:r>
              <a:rPr lang="de-DE" sz="1200" b="0" kern="1200" dirty="0">
                <a:solidFill>
                  <a:schemeClr val="tx1"/>
                </a:solidFill>
                <a:latin typeface="+mn-lt"/>
                <a:ea typeface="+mn-ea"/>
                <a:cs typeface="+mn-cs"/>
              </a:rPr>
              <a:t>Wir haben in der BGF immer zwei Faktoren, die wir immer berücksichtigen und die immer wichtig sind. Auf der einen Seite der Belastungsabbau, aber auf der anderen Seite eben auch der Ressourcenaufbau.</a:t>
            </a:r>
          </a:p>
        </p:txBody>
      </p:sp>
      <p:sp>
        <p:nvSpPr>
          <p:cNvPr id="4" name="Foliennummernplatzhalter 3"/>
          <p:cNvSpPr>
            <a:spLocks noGrp="1"/>
          </p:cNvSpPr>
          <p:nvPr>
            <p:ph type="sldNum" sz="quarter" idx="5"/>
          </p:nvPr>
        </p:nvSpPr>
        <p:spPr/>
        <p:txBody>
          <a:bodyPr/>
          <a:lstStyle/>
          <a:p>
            <a:fld id="{7BDD4BDC-837F-4B07-8D35-B37B12DC9362}" type="slidenum">
              <a:rPr lang="de-DE" smtClean="0"/>
              <a:t>7</a:t>
            </a:fld>
            <a:endParaRPr lang="de-DE"/>
          </a:p>
        </p:txBody>
      </p:sp>
    </p:spTree>
    <p:extLst>
      <p:ext uri="{BB962C8B-B14F-4D97-AF65-F5344CB8AC3E}">
        <p14:creationId xmlns:p14="http://schemas.microsoft.com/office/powerpoint/2010/main" val="18594986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b="0" dirty="0"/>
              <a:t>Wir wollen weg von dem reinen Begriff der Arbeitsfähigkeit.</a:t>
            </a:r>
          </a:p>
          <a:p>
            <a:r>
              <a:rPr lang="de-DE" b="0" dirty="0"/>
              <a:t>Wir wollen nicht nur arbeitsfähig sein, sondern aufblühen in unseren Tätigkeiten und somit gerne unser Bestes geben. </a:t>
            </a:r>
          </a:p>
          <a:p>
            <a:r>
              <a:rPr lang="de-DE" b="0" dirty="0"/>
              <a:t>Das kann ich am besten, indem ich meine Stärken kenne und mir die Frage stelle „Was ist richtig an mir?“.</a:t>
            </a:r>
          </a:p>
          <a:p>
            <a:r>
              <a:rPr lang="de-DE" b="0" dirty="0"/>
              <a:t>Diese Stärken kann ich im Anschluss weiter ausbauen. </a:t>
            </a:r>
          </a:p>
          <a:p>
            <a:endParaRPr lang="de-DE" b="1" dirty="0">
              <a:sym typeface="Wingdings" panose="05000000000000000000" pitchFamily="2" charset="2"/>
            </a:endParaRPr>
          </a:p>
          <a:p>
            <a:r>
              <a:rPr lang="de-DE" b="1" dirty="0">
                <a:sym typeface="Wingdings" panose="05000000000000000000" pitchFamily="2" charset="2"/>
              </a:rPr>
              <a:t>interaktiver Workshop-Teil: </a:t>
            </a:r>
          </a:p>
          <a:p>
            <a:pPr marL="0" marR="0" lvl="0" indent="0" algn="l" defTabSz="914400" rtl="0" eaLnBrk="1" fontAlgn="auto" latinLnBrk="0" hangingPunct="1">
              <a:lnSpc>
                <a:spcPct val="100000"/>
              </a:lnSpc>
              <a:spcBef>
                <a:spcPts val="0"/>
              </a:spcBef>
              <a:spcAft>
                <a:spcPts val="0"/>
              </a:spcAft>
              <a:buClrTx/>
              <a:buSzTx/>
              <a:buFontTx/>
              <a:buNone/>
              <a:tabLst/>
              <a:defRPr/>
            </a:pPr>
            <a:r>
              <a:rPr lang="de-DE" b="0" dirty="0"/>
              <a:t>1. offene Diskussionsrunde im Plenum</a:t>
            </a:r>
          </a:p>
          <a:p>
            <a:r>
              <a:rPr lang="de-DE" b="0" dirty="0">
                <a:sym typeface="Wingdings" panose="05000000000000000000" pitchFamily="2" charset="2"/>
              </a:rPr>
              <a:t>Metaplanwandkarten beschriften und an zwei Metaplanwänden Ideen sammeln </a:t>
            </a:r>
          </a:p>
          <a:p>
            <a:pPr marL="628650" lvl="1" indent="-171450">
              <a:buFont typeface="Wingdings" panose="05000000000000000000" pitchFamily="2" charset="2"/>
              <a:buChar char="à"/>
            </a:pPr>
            <a:r>
              <a:rPr lang="de-DE" b="0" dirty="0"/>
              <a:t>Was heißt für mich Wohlbefinden? </a:t>
            </a:r>
          </a:p>
          <a:p>
            <a:pPr marL="628650" lvl="1" indent="-171450">
              <a:buFont typeface="Wingdings" panose="05000000000000000000" pitchFamily="2" charset="2"/>
              <a:buChar char="à"/>
            </a:pPr>
            <a:r>
              <a:rPr lang="de-DE" b="0" dirty="0"/>
              <a:t>Was bedeutet für mich Glück? / Was für Vorstellungen haben Menschen vom Glück auf der Welt? </a:t>
            </a:r>
          </a:p>
          <a:p>
            <a:pPr marL="457200" lvl="1" indent="0">
              <a:buFont typeface="Wingdings" panose="05000000000000000000" pitchFamily="2" charset="2"/>
              <a:buNone/>
            </a:pPr>
            <a:endParaRPr lang="de-DE" b="0" dirty="0"/>
          </a:p>
          <a:p>
            <a:r>
              <a:rPr lang="de-DE" b="0" dirty="0"/>
              <a:t>2. Auf einer weiteren Metaplanwand Moderationskarten clustern Richtung PERMA-Modell (Theorie hierzu siehe nachfolgende Folie) </a:t>
            </a:r>
          </a:p>
          <a:p>
            <a:r>
              <a:rPr lang="de-DE" b="0" dirty="0"/>
              <a:t>Beispiel: Glück bedeutet für mich, in einem Team zu arbeiten, das sich gut versteht und wertschätzend miteinander umgeht. </a:t>
            </a:r>
            <a:r>
              <a:rPr lang="de-DE" b="0" dirty="0">
                <a:sym typeface="Wingdings" panose="05000000000000000000" pitchFamily="2" charset="2"/>
              </a:rPr>
              <a:t> Clusterung zum Buchstaben R für </a:t>
            </a:r>
            <a:r>
              <a:rPr lang="en-GB" b="0" noProof="0" dirty="0" err="1">
                <a:sym typeface="Wingdings" panose="05000000000000000000" pitchFamily="2" charset="2"/>
              </a:rPr>
              <a:t>Relationsships</a:t>
            </a:r>
            <a:r>
              <a:rPr lang="de-DE" b="0" dirty="0">
                <a:sym typeface="Wingdings" panose="05000000000000000000" pitchFamily="2" charset="2"/>
              </a:rPr>
              <a:t> im PERMA-Modell.</a:t>
            </a:r>
          </a:p>
          <a:p>
            <a:r>
              <a:rPr lang="de-DE" b="0" dirty="0">
                <a:sym typeface="Wingdings" panose="05000000000000000000" pitchFamily="2" charset="2"/>
              </a:rPr>
              <a:t>Ziel der Übung: Es wird deutlich, dass das PERMA-Modell eine Struktur/roten Faden für das Arbeiten an BGM-Zielen bieten kann.</a:t>
            </a:r>
          </a:p>
          <a:p>
            <a:endParaRPr lang="de-DE" b="0" dirty="0"/>
          </a:p>
          <a:p>
            <a:r>
              <a:rPr lang="de-DE" b="0" dirty="0"/>
              <a:t>3. Bepunktung (jeder darf 2 Klebepunkte kleben): An welchem PERMA-Buchstaben möchten Sie ansetzen? Wo sehen Sie das größte Entwicklungspotenzial? </a:t>
            </a:r>
          </a:p>
        </p:txBody>
      </p:sp>
      <p:sp>
        <p:nvSpPr>
          <p:cNvPr id="4" name="Foliennummernplatzhalt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BDD4BDC-837F-4B07-8D35-B37B12DC9362}" type="slidenum">
              <a:rPr kumimoji="0" lang="de-D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de-D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05262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Wie eben bereits erläutert, verfolgen wir eine ressourcenorientierte Beratungsphilosophie, die auf dem sogenannten PERMA-Modell aus der Positiven Psychologie fußt. </a:t>
            </a:r>
          </a:p>
          <a:p>
            <a:r>
              <a:rPr lang="de-DE" dirty="0"/>
              <a:t>Das PERMA-Modell besteht aus fünf Faktoren, die alle auf Ressourcenorientierung und den Fokus auf das Gelingende abzielen. </a:t>
            </a:r>
          </a:p>
          <a:p>
            <a:r>
              <a:rPr lang="de-DE" dirty="0"/>
              <a:t>Daher auch nochmal an dieser Stelle verbildlicht durch unsere sogenannte PERMA-Blume, die metaphorisch für das Aufblühen Ihrer Beschäftigten und damit Ihres Unternehmens steht. </a:t>
            </a:r>
          </a:p>
          <a:p>
            <a:endParaRPr lang="de-DE" dirty="0"/>
          </a:p>
          <a:p>
            <a:r>
              <a:rPr lang="de-DE" dirty="0"/>
              <a:t>P: Positive Emotionen wie Freude, Neugier, Stolz und Vergnügen erweitern die Wahrnehmung sowie die Lern- und Handlungsfähigkeit und fördern den Aufbau von Ressourcen und Potenzialen. </a:t>
            </a:r>
          </a:p>
          <a:p>
            <a:r>
              <a:rPr lang="de-DE" dirty="0"/>
              <a:t>E: Einsatzwille und Einsatzfreude entsteht, wenn Menschen ihre eigenen Stärken kennen und einsetzen können. Kenntnis und Förderung der eigenen Stärken erhöht die Motivation und Leistungsbereitschaft. </a:t>
            </a:r>
          </a:p>
          <a:p>
            <a:r>
              <a:rPr lang="de-DE" dirty="0"/>
              <a:t>R: Jede positive Begegnung leistet einen Beitrag zu einer wertschätzenden Unternehmenskultur. Kolleginnen und Kollegen zu unterstützen und ihnen positiv zu begegnen macht gute Laune. Umgekehrt bewirkt eine gute Stimmung auch, dass wir gerne anderen helfen, vor allem, wenn wir zu diesen Menschen ein Gefühl der Verbundenheit spüren. </a:t>
            </a:r>
          </a:p>
          <a:p>
            <a:r>
              <a:rPr lang="de-DE" dirty="0"/>
              <a:t>M: Salutogenese Modell </a:t>
            </a:r>
          </a:p>
          <a:p>
            <a:r>
              <a:rPr lang="de-DE" dirty="0"/>
              <a:t>A: Durch das Erreichen von Zielen erfahren Menschen ein Gefühl von Selbstwirksamkeit. Menschen haben das Bedürfnis Leistung zu zeigen und für geleistete Arbeit Anerkennung zu erhalten. </a:t>
            </a:r>
          </a:p>
        </p:txBody>
      </p:sp>
      <p:sp>
        <p:nvSpPr>
          <p:cNvPr id="4" name="Foliennummernplatzhalter 3"/>
          <p:cNvSpPr>
            <a:spLocks noGrp="1"/>
          </p:cNvSpPr>
          <p:nvPr>
            <p:ph type="sldNum" sz="quarter" idx="5"/>
          </p:nvPr>
        </p:nvSpPr>
        <p:spPr/>
        <p:txBody>
          <a:bodyPr/>
          <a:lstStyle/>
          <a:p>
            <a:fld id="{7BDD4BDC-837F-4B07-8D35-B37B12DC9362}" type="slidenum">
              <a:rPr lang="de-DE" smtClean="0"/>
              <a:t>9</a:t>
            </a:fld>
            <a:endParaRPr lang="de-DE"/>
          </a:p>
        </p:txBody>
      </p:sp>
    </p:spTree>
    <p:extLst>
      <p:ext uri="{BB962C8B-B14F-4D97-AF65-F5344CB8AC3E}">
        <p14:creationId xmlns:p14="http://schemas.microsoft.com/office/powerpoint/2010/main" val="18434775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b="0" dirty="0"/>
              <a:t>Der nächste Schritt ist die Bildung eines Arbeitskreises Gesundheit, der den BGM-Prozess steuern kann. Jeder Berater kann diesen Prozess-Schritt wie gewohnt gestalten. </a:t>
            </a:r>
          </a:p>
          <a:p>
            <a:endParaRPr lang="de-DE" b="0"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sz="1200" dirty="0"/>
              <a:t>Berater: „In der </a:t>
            </a:r>
            <a:r>
              <a:rPr lang="de-DE" sz="1200" b="1" dirty="0"/>
              <a:t>Arbeitssituationsanalyse</a:t>
            </a:r>
            <a:r>
              <a:rPr lang="de-DE" sz="1200" dirty="0"/>
              <a:t> erarbeiten wir gemeinsam mit Ihren Beschäftigten für die Arbeitsumgebung, die sozialen Beziehungen, die Kommunikation und die Arbeitsorganisation erste Ideen für einen Maßnahmenplan unter der Berücksichtigung Ihrer ganz individuellen PERMA-Ausrichtung. </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sz="1200" dirty="0"/>
              <a:t>Die Ideen können im </a:t>
            </a:r>
            <a:r>
              <a:rPr lang="de-DE" sz="1200" b="1" dirty="0"/>
              <a:t>Arbeitskreis</a:t>
            </a:r>
            <a:r>
              <a:rPr lang="de-DE" sz="1200" dirty="0"/>
              <a:t> nochmal konkretisiert werden und es können Maßnahmen abgeleitet werden. Außerdem erfolgt die Maßnahmenauswahl und die Verteilung entsprechender Zuständigkeiten im Arbeitskreis.“.</a:t>
            </a:r>
          </a:p>
          <a:p>
            <a:endParaRPr lang="de-DE" b="1" dirty="0"/>
          </a:p>
        </p:txBody>
      </p:sp>
      <p:sp>
        <p:nvSpPr>
          <p:cNvPr id="4" name="Foliennummernplatzhalter 3"/>
          <p:cNvSpPr>
            <a:spLocks noGrp="1"/>
          </p:cNvSpPr>
          <p:nvPr>
            <p:ph type="sldNum" sz="quarter" idx="5"/>
          </p:nvPr>
        </p:nvSpPr>
        <p:spPr/>
        <p:txBody>
          <a:bodyPr/>
          <a:lstStyle/>
          <a:p>
            <a:fld id="{7BDD4BDC-837F-4B07-8D35-B37B12DC9362}" type="slidenum">
              <a:rPr lang="de-DE" smtClean="0"/>
              <a:t>10</a:t>
            </a:fld>
            <a:endParaRPr lang="de-DE"/>
          </a:p>
        </p:txBody>
      </p:sp>
    </p:spTree>
    <p:extLst>
      <p:ext uri="{BB962C8B-B14F-4D97-AF65-F5344CB8AC3E}">
        <p14:creationId xmlns:p14="http://schemas.microsoft.com/office/powerpoint/2010/main" val="3468853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hasCustomPrompt="1"/>
          </p:nvPr>
        </p:nvSpPr>
        <p:spPr>
          <a:xfrm>
            <a:off x="439531" y="1207243"/>
            <a:ext cx="7065818" cy="1897088"/>
          </a:xfrm>
          <a:prstGeom prst="rect">
            <a:avLst/>
          </a:prstGeom>
        </p:spPr>
        <p:txBody>
          <a:bodyPr anchor="t">
            <a:normAutofit/>
          </a:bodyPr>
          <a:lstStyle>
            <a:lvl1pPr algn="l">
              <a:lnSpc>
                <a:spcPct val="110000"/>
              </a:lnSpc>
              <a:defRPr sz="3600">
                <a:solidFill>
                  <a:schemeClr val="accent1"/>
                </a:solidFill>
                <a:latin typeface="Arial"/>
                <a:cs typeface="Arial"/>
              </a:defRPr>
            </a:lvl1pPr>
          </a:lstStyle>
          <a:p>
            <a:r>
              <a:rPr lang="de-DE" dirty="0"/>
              <a:t>Platz für eine dreizeilige Überschrift</a:t>
            </a:r>
          </a:p>
        </p:txBody>
      </p:sp>
      <p:sp>
        <p:nvSpPr>
          <p:cNvPr id="3" name="Untertitel 2"/>
          <p:cNvSpPr>
            <a:spLocks noGrp="1"/>
          </p:cNvSpPr>
          <p:nvPr>
            <p:ph type="subTitle" idx="1" hasCustomPrompt="1"/>
          </p:nvPr>
        </p:nvSpPr>
        <p:spPr>
          <a:xfrm>
            <a:off x="439532" y="3615122"/>
            <a:ext cx="8479536" cy="612993"/>
          </a:xfrm>
          <a:prstGeom prst="rect">
            <a:avLst/>
          </a:prstGeom>
        </p:spPr>
        <p:txBody>
          <a:bodyPr anchor="ctr">
            <a:normAutofit/>
          </a:bodyPr>
          <a:lstStyle>
            <a:lvl1pPr marL="0" marR="0" indent="0" algn="l" defTabSz="457200" rtl="0" eaLnBrk="1" fontAlgn="auto" latinLnBrk="0" hangingPunct="1">
              <a:lnSpc>
                <a:spcPct val="100000"/>
              </a:lnSpc>
              <a:spcBef>
                <a:spcPct val="20000"/>
              </a:spcBef>
              <a:spcAft>
                <a:spcPts val="0"/>
              </a:spcAft>
              <a:buClr>
                <a:schemeClr val="accent1"/>
              </a:buClr>
              <a:buSzPct val="50000"/>
              <a:buFont typeface="Wingdings" charset="2"/>
              <a:buNone/>
              <a:tabLst/>
              <a:defRPr sz="1600">
                <a:solidFill>
                  <a:schemeClr val="tx1"/>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z="1600" dirty="0"/>
              <a:t>Referentin: </a:t>
            </a:r>
            <a:r>
              <a:rPr lang="de-DE" dirty="0"/>
              <a:t>Dr. Erika Mustermann</a:t>
            </a:r>
          </a:p>
        </p:txBody>
      </p:sp>
      <p:sp>
        <p:nvSpPr>
          <p:cNvPr id="7" name="Rechteck 6"/>
          <p:cNvSpPr/>
          <p:nvPr userDrawn="1"/>
        </p:nvSpPr>
        <p:spPr>
          <a:xfrm>
            <a:off x="-117595" y="1434575"/>
            <a:ext cx="219511" cy="258693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dirty="0"/>
          </a:p>
        </p:txBody>
      </p:sp>
    </p:spTree>
    <p:extLst>
      <p:ext uri="{BB962C8B-B14F-4D97-AF65-F5344CB8AC3E}">
        <p14:creationId xmlns:p14="http://schemas.microsoft.com/office/powerpoint/2010/main" val="42344786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hal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457200" y="613378"/>
            <a:ext cx="6111680" cy="1042702"/>
          </a:xfrm>
          <a:prstGeom prst="rect">
            <a:avLst/>
          </a:prstGeom>
        </p:spPr>
        <p:txBody>
          <a:bodyPr anchor="t">
            <a:normAutofit/>
          </a:bodyPr>
          <a:lstStyle>
            <a:lvl1pPr algn="l">
              <a:defRPr sz="2800" baseline="0">
                <a:solidFill>
                  <a:schemeClr val="accent1"/>
                </a:solidFill>
              </a:defRPr>
            </a:lvl1pPr>
          </a:lstStyle>
          <a:p>
            <a:r>
              <a:rPr lang="de-DE" dirty="0"/>
              <a:t>Platz für eine zweizeilige</a:t>
            </a:r>
            <a:br>
              <a:rPr lang="de-DE" dirty="0"/>
            </a:br>
            <a:r>
              <a:rPr lang="de-DE" dirty="0"/>
              <a:t>Seitenüberschrift</a:t>
            </a:r>
          </a:p>
        </p:txBody>
      </p:sp>
      <p:sp>
        <p:nvSpPr>
          <p:cNvPr id="3" name="Inhaltsplatzhalter 2"/>
          <p:cNvSpPr>
            <a:spLocks noGrp="1"/>
          </p:cNvSpPr>
          <p:nvPr>
            <p:ph idx="1"/>
          </p:nvPr>
        </p:nvSpPr>
        <p:spPr>
          <a:xfrm>
            <a:off x="449360" y="1881410"/>
            <a:ext cx="8229600" cy="2022516"/>
          </a:xfrm>
          <a:prstGeom prst="rect">
            <a:avLst/>
          </a:prstGeom>
        </p:spPr>
        <p:txBody>
          <a:bodyPr>
            <a:normAutofit/>
          </a:bodyPr>
          <a:lstStyle>
            <a:lvl1pPr marL="342000" indent="-342900">
              <a:spcBef>
                <a:spcPts val="0"/>
              </a:spcBef>
              <a:buClr>
                <a:schemeClr val="accent1"/>
              </a:buClr>
              <a:buSzPct val="50000"/>
              <a:buFont typeface="Wingdings" charset="2"/>
              <a:buChar char="§"/>
              <a:defRPr sz="1600"/>
            </a:lvl1pPr>
            <a:lvl2pPr marL="742950" indent="-285750">
              <a:buClr>
                <a:schemeClr val="accent2"/>
              </a:buClr>
              <a:buSzPct val="50000"/>
              <a:buFont typeface="Wingdings" charset="2"/>
              <a:buChar char="§"/>
              <a:defRPr sz="1600"/>
            </a:lvl2pPr>
            <a:lvl3pPr>
              <a:buClr>
                <a:schemeClr val="accent3"/>
              </a:buClr>
              <a:buSzPct val="50000"/>
              <a:defRPr sz="1600"/>
            </a:lvl3pPr>
            <a:lvl4pPr marL="1600200" indent="-228600">
              <a:buClr>
                <a:schemeClr val="accent3"/>
              </a:buClr>
              <a:buSzPct val="50000"/>
              <a:buFont typeface="Wingdings" charset="2"/>
              <a:buChar char="§"/>
              <a:defRPr sz="1600"/>
            </a:lvl4pPr>
            <a:lvl5pPr marL="2057400" indent="-228600">
              <a:buClr>
                <a:schemeClr val="accent3"/>
              </a:buClr>
              <a:buSzPct val="50000"/>
              <a:buFont typeface="Wingdings" charset="2"/>
              <a:buChar char="§"/>
              <a:defRPr sz="1600"/>
            </a:lvl5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6" name="Foliennummernplatzhalter 5"/>
          <p:cNvSpPr>
            <a:spLocks noGrp="1"/>
          </p:cNvSpPr>
          <p:nvPr>
            <p:ph type="sldNum" sz="quarter" idx="12"/>
          </p:nvPr>
        </p:nvSpPr>
        <p:spPr>
          <a:xfrm>
            <a:off x="6568880" y="4814297"/>
            <a:ext cx="2133600" cy="273844"/>
          </a:xfrm>
          <a:prstGeom prst="rect">
            <a:avLst/>
          </a:prstGeom>
        </p:spPr>
        <p:txBody>
          <a:bodyPr/>
          <a:lstStyle>
            <a:lvl1pPr algn="r">
              <a:defRPr sz="1000">
                <a:solidFill>
                  <a:schemeClr val="tx1"/>
                </a:solidFill>
              </a:defRPr>
            </a:lvl1pPr>
          </a:lstStyle>
          <a:p>
            <a:r>
              <a:rPr lang="de-DE"/>
              <a:t>S. </a:t>
            </a:r>
            <a:fld id="{0EDFE99D-8152-C04A-9D84-69165463340E}" type="slidenum">
              <a:rPr lang="de-DE" smtClean="0"/>
              <a:pPr/>
              <a:t>‹Nr.›</a:t>
            </a:fld>
            <a:endParaRPr lang="de-DE" dirty="0"/>
          </a:p>
        </p:txBody>
      </p:sp>
    </p:spTree>
    <p:extLst>
      <p:ext uri="{BB962C8B-B14F-4D97-AF65-F5344CB8AC3E}">
        <p14:creationId xmlns:p14="http://schemas.microsoft.com/office/powerpoint/2010/main" val="18408842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halt mit Bild (rechts)">
    <p:spTree>
      <p:nvGrpSpPr>
        <p:cNvPr id="1" name=""/>
        <p:cNvGrpSpPr/>
        <p:nvPr/>
      </p:nvGrpSpPr>
      <p:grpSpPr>
        <a:xfrm>
          <a:off x="0" y="0"/>
          <a:ext cx="0" cy="0"/>
          <a:chOff x="0" y="0"/>
          <a:chExt cx="0" cy="0"/>
        </a:xfrm>
      </p:grpSpPr>
      <p:sp>
        <p:nvSpPr>
          <p:cNvPr id="18" name="Bildplatzhalter 17"/>
          <p:cNvSpPr>
            <a:spLocks noGrp="1"/>
          </p:cNvSpPr>
          <p:nvPr>
            <p:ph type="pic" sz="quarter" idx="14"/>
          </p:nvPr>
        </p:nvSpPr>
        <p:spPr>
          <a:xfrm>
            <a:off x="6016179" y="1881410"/>
            <a:ext cx="3032476" cy="2022516"/>
          </a:xfrm>
          <a:prstGeom prst="rect">
            <a:avLst/>
          </a:prstGeom>
        </p:spPr>
        <p:txBody>
          <a:bodyPr vert="horz"/>
          <a:lstStyle/>
          <a:p>
            <a:r>
              <a:rPr lang="de-DE"/>
              <a:t>Bild durch Klicken auf Symbol hinzufügen</a:t>
            </a:r>
          </a:p>
        </p:txBody>
      </p:sp>
      <p:sp>
        <p:nvSpPr>
          <p:cNvPr id="8" name="Inhaltsplatzhalter 2"/>
          <p:cNvSpPr>
            <a:spLocks noGrp="1"/>
          </p:cNvSpPr>
          <p:nvPr>
            <p:ph idx="1"/>
          </p:nvPr>
        </p:nvSpPr>
        <p:spPr>
          <a:xfrm>
            <a:off x="449360" y="1881410"/>
            <a:ext cx="5457946" cy="2022516"/>
          </a:xfrm>
          <a:prstGeom prst="rect">
            <a:avLst/>
          </a:prstGeom>
        </p:spPr>
        <p:txBody>
          <a:bodyPr>
            <a:normAutofit/>
          </a:bodyPr>
          <a:lstStyle>
            <a:lvl1pPr marL="342000" indent="-342900">
              <a:spcBef>
                <a:spcPts val="0"/>
              </a:spcBef>
              <a:buClr>
                <a:schemeClr val="accent1"/>
              </a:buClr>
              <a:buSzPct val="50000"/>
              <a:buFont typeface="Wingdings" charset="2"/>
              <a:buChar char="§"/>
              <a:defRPr sz="1600"/>
            </a:lvl1pPr>
            <a:lvl2pPr marL="742950" indent="-285750">
              <a:buClr>
                <a:schemeClr val="accent2"/>
              </a:buClr>
              <a:buSzPct val="50000"/>
              <a:buFont typeface="Wingdings" charset="2"/>
              <a:buChar char="§"/>
              <a:defRPr sz="1600"/>
            </a:lvl2pPr>
            <a:lvl3pPr>
              <a:buClr>
                <a:schemeClr val="accent3"/>
              </a:buClr>
              <a:buSzPct val="50000"/>
              <a:defRPr sz="1600"/>
            </a:lvl3pPr>
            <a:lvl4pPr marL="1600200" indent="-228600">
              <a:buClr>
                <a:schemeClr val="accent3"/>
              </a:buClr>
              <a:buSzPct val="50000"/>
              <a:buFont typeface="Wingdings" charset="2"/>
              <a:buChar char="§"/>
              <a:defRPr sz="1600"/>
            </a:lvl4pPr>
            <a:lvl5pPr marL="2057400" indent="-228600">
              <a:buClr>
                <a:schemeClr val="accent3"/>
              </a:buClr>
              <a:buSzPct val="50000"/>
              <a:buFont typeface="Wingdings" charset="2"/>
              <a:buChar char="§"/>
              <a:defRPr sz="1600"/>
            </a:lvl5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9" name="Foliennummernplatzhalter 5"/>
          <p:cNvSpPr>
            <a:spLocks noGrp="1"/>
          </p:cNvSpPr>
          <p:nvPr>
            <p:ph type="sldNum" sz="quarter" idx="12"/>
          </p:nvPr>
        </p:nvSpPr>
        <p:spPr>
          <a:xfrm>
            <a:off x="6568880" y="4814297"/>
            <a:ext cx="2133600" cy="273844"/>
          </a:xfrm>
          <a:prstGeom prst="rect">
            <a:avLst/>
          </a:prstGeom>
        </p:spPr>
        <p:txBody>
          <a:bodyPr/>
          <a:lstStyle>
            <a:lvl1pPr algn="r">
              <a:defRPr sz="1000">
                <a:solidFill>
                  <a:schemeClr val="tx1"/>
                </a:solidFill>
              </a:defRPr>
            </a:lvl1pPr>
          </a:lstStyle>
          <a:p>
            <a:r>
              <a:rPr lang="de-DE"/>
              <a:t>S. </a:t>
            </a:r>
            <a:fld id="{0EDFE99D-8152-C04A-9D84-69165463340E}" type="slidenum">
              <a:rPr lang="de-DE" smtClean="0"/>
              <a:pPr/>
              <a:t>‹Nr.›</a:t>
            </a:fld>
            <a:endParaRPr lang="de-DE" dirty="0"/>
          </a:p>
        </p:txBody>
      </p:sp>
      <p:sp>
        <p:nvSpPr>
          <p:cNvPr id="15" name="Rechteck 14"/>
          <p:cNvSpPr/>
          <p:nvPr userDrawn="1"/>
        </p:nvSpPr>
        <p:spPr>
          <a:xfrm>
            <a:off x="9048656" y="1881410"/>
            <a:ext cx="187249" cy="202251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dirty="0"/>
          </a:p>
        </p:txBody>
      </p:sp>
      <p:sp>
        <p:nvSpPr>
          <p:cNvPr id="11" name="Titel 1"/>
          <p:cNvSpPr>
            <a:spLocks noGrp="1"/>
          </p:cNvSpPr>
          <p:nvPr>
            <p:ph type="title" hasCustomPrompt="1"/>
          </p:nvPr>
        </p:nvSpPr>
        <p:spPr>
          <a:xfrm>
            <a:off x="457200" y="613378"/>
            <a:ext cx="6111680" cy="1042702"/>
          </a:xfrm>
          <a:prstGeom prst="rect">
            <a:avLst/>
          </a:prstGeom>
        </p:spPr>
        <p:txBody>
          <a:bodyPr anchor="t">
            <a:normAutofit/>
          </a:bodyPr>
          <a:lstStyle>
            <a:lvl1pPr algn="l">
              <a:defRPr sz="2800" baseline="0">
                <a:solidFill>
                  <a:schemeClr val="accent1"/>
                </a:solidFill>
              </a:defRPr>
            </a:lvl1pPr>
          </a:lstStyle>
          <a:p>
            <a:r>
              <a:rPr lang="de-DE" dirty="0"/>
              <a:t>Platz für eine zweizeilige</a:t>
            </a:r>
            <a:br>
              <a:rPr lang="de-DE" dirty="0"/>
            </a:br>
            <a:r>
              <a:rPr lang="de-DE" dirty="0"/>
              <a:t>Seitenüberschrift</a:t>
            </a:r>
          </a:p>
        </p:txBody>
      </p:sp>
    </p:spTree>
    <p:extLst>
      <p:ext uri="{BB962C8B-B14F-4D97-AF65-F5344CB8AC3E}">
        <p14:creationId xmlns:p14="http://schemas.microsoft.com/office/powerpoint/2010/main" val="33903973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halt mit Bild (links)">
    <p:spTree>
      <p:nvGrpSpPr>
        <p:cNvPr id="1" name=""/>
        <p:cNvGrpSpPr/>
        <p:nvPr/>
      </p:nvGrpSpPr>
      <p:grpSpPr>
        <a:xfrm>
          <a:off x="0" y="0"/>
          <a:ext cx="0" cy="0"/>
          <a:chOff x="0" y="0"/>
          <a:chExt cx="0" cy="0"/>
        </a:xfrm>
      </p:grpSpPr>
      <p:sp>
        <p:nvSpPr>
          <p:cNvPr id="3" name="Bildplatzhalter 17"/>
          <p:cNvSpPr>
            <a:spLocks noGrp="1"/>
          </p:cNvSpPr>
          <p:nvPr>
            <p:ph type="pic" sz="quarter" idx="14"/>
          </p:nvPr>
        </p:nvSpPr>
        <p:spPr>
          <a:xfrm>
            <a:off x="93624" y="1881410"/>
            <a:ext cx="3032476" cy="2022516"/>
          </a:xfrm>
          <a:prstGeom prst="rect">
            <a:avLst/>
          </a:prstGeom>
        </p:spPr>
        <p:txBody>
          <a:bodyPr vert="horz"/>
          <a:lstStyle/>
          <a:p>
            <a:r>
              <a:rPr lang="de-DE"/>
              <a:t>Bild durch Klicken auf Symbol hinzufügen</a:t>
            </a:r>
            <a:endParaRPr lang="de-DE" dirty="0"/>
          </a:p>
        </p:txBody>
      </p:sp>
      <p:sp>
        <p:nvSpPr>
          <p:cNvPr id="4" name="Inhaltsplatzhalter 2"/>
          <p:cNvSpPr>
            <a:spLocks noGrp="1"/>
          </p:cNvSpPr>
          <p:nvPr>
            <p:ph idx="1"/>
          </p:nvPr>
        </p:nvSpPr>
        <p:spPr>
          <a:xfrm>
            <a:off x="3244534" y="1881410"/>
            <a:ext cx="5457946" cy="2022516"/>
          </a:xfrm>
          <a:prstGeom prst="rect">
            <a:avLst/>
          </a:prstGeom>
        </p:spPr>
        <p:txBody>
          <a:bodyPr>
            <a:normAutofit/>
          </a:bodyPr>
          <a:lstStyle>
            <a:lvl1pPr marL="342000" indent="-342900">
              <a:spcBef>
                <a:spcPts val="0"/>
              </a:spcBef>
              <a:buClr>
                <a:schemeClr val="accent1"/>
              </a:buClr>
              <a:buSzPct val="50000"/>
              <a:buFont typeface="Wingdings" charset="2"/>
              <a:buChar char="§"/>
              <a:defRPr sz="1600"/>
            </a:lvl1pPr>
            <a:lvl2pPr marL="742950" indent="-285750">
              <a:buClr>
                <a:schemeClr val="accent2"/>
              </a:buClr>
              <a:buSzPct val="50000"/>
              <a:buFont typeface="Wingdings" charset="2"/>
              <a:buChar char="§"/>
              <a:defRPr sz="1600"/>
            </a:lvl2pPr>
            <a:lvl3pPr>
              <a:buClr>
                <a:schemeClr val="accent3"/>
              </a:buClr>
              <a:buSzPct val="50000"/>
              <a:defRPr sz="1600"/>
            </a:lvl3pPr>
            <a:lvl4pPr marL="1600200" indent="-228600">
              <a:buClr>
                <a:schemeClr val="accent3"/>
              </a:buClr>
              <a:buSzPct val="50000"/>
              <a:buFont typeface="Wingdings" charset="2"/>
              <a:buChar char="§"/>
              <a:defRPr sz="1600"/>
            </a:lvl4pPr>
            <a:lvl5pPr marL="2057400" indent="-228600">
              <a:buClr>
                <a:schemeClr val="accent3"/>
              </a:buClr>
              <a:buSzPct val="50000"/>
              <a:buFont typeface="Wingdings" charset="2"/>
              <a:buChar char="§"/>
              <a:defRPr sz="1600"/>
            </a:lvl5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5" name="Foliennummernplatzhalter 5"/>
          <p:cNvSpPr>
            <a:spLocks noGrp="1"/>
          </p:cNvSpPr>
          <p:nvPr>
            <p:ph type="sldNum" sz="quarter" idx="12"/>
          </p:nvPr>
        </p:nvSpPr>
        <p:spPr>
          <a:xfrm>
            <a:off x="6568880" y="4814297"/>
            <a:ext cx="2133600" cy="273844"/>
          </a:xfrm>
          <a:prstGeom prst="rect">
            <a:avLst/>
          </a:prstGeom>
        </p:spPr>
        <p:txBody>
          <a:bodyPr/>
          <a:lstStyle>
            <a:lvl1pPr algn="r">
              <a:defRPr sz="1000">
                <a:solidFill>
                  <a:schemeClr val="tx1"/>
                </a:solidFill>
              </a:defRPr>
            </a:lvl1pPr>
          </a:lstStyle>
          <a:p>
            <a:r>
              <a:rPr lang="de-DE"/>
              <a:t>S. </a:t>
            </a:r>
            <a:fld id="{0EDFE99D-8152-C04A-9D84-69165463340E}" type="slidenum">
              <a:rPr lang="de-DE" smtClean="0"/>
              <a:pPr/>
              <a:t>‹Nr.›</a:t>
            </a:fld>
            <a:endParaRPr lang="de-DE" dirty="0"/>
          </a:p>
        </p:txBody>
      </p:sp>
      <p:sp>
        <p:nvSpPr>
          <p:cNvPr id="6" name="Rechteck 5"/>
          <p:cNvSpPr/>
          <p:nvPr userDrawn="1"/>
        </p:nvSpPr>
        <p:spPr>
          <a:xfrm>
            <a:off x="-93625" y="1881410"/>
            <a:ext cx="187249" cy="202251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dirty="0"/>
          </a:p>
        </p:txBody>
      </p:sp>
      <p:sp>
        <p:nvSpPr>
          <p:cNvPr id="10" name="Titel 1"/>
          <p:cNvSpPr>
            <a:spLocks noGrp="1"/>
          </p:cNvSpPr>
          <p:nvPr>
            <p:ph type="title" hasCustomPrompt="1"/>
          </p:nvPr>
        </p:nvSpPr>
        <p:spPr>
          <a:xfrm>
            <a:off x="457200" y="613378"/>
            <a:ext cx="6111680" cy="1042702"/>
          </a:xfrm>
          <a:prstGeom prst="rect">
            <a:avLst/>
          </a:prstGeom>
        </p:spPr>
        <p:txBody>
          <a:bodyPr anchor="t">
            <a:normAutofit/>
          </a:bodyPr>
          <a:lstStyle>
            <a:lvl1pPr algn="l">
              <a:defRPr sz="2800" baseline="0">
                <a:solidFill>
                  <a:schemeClr val="accent1"/>
                </a:solidFill>
              </a:defRPr>
            </a:lvl1pPr>
          </a:lstStyle>
          <a:p>
            <a:r>
              <a:rPr lang="de-DE" dirty="0"/>
              <a:t>Platz für eine zweizeilige</a:t>
            </a:r>
            <a:br>
              <a:rPr lang="de-DE" dirty="0"/>
            </a:br>
            <a:r>
              <a:rPr lang="de-DE" dirty="0"/>
              <a:t>Seitenüberschrift</a:t>
            </a:r>
          </a:p>
        </p:txBody>
      </p:sp>
    </p:spTree>
    <p:extLst>
      <p:ext uri="{BB962C8B-B14F-4D97-AF65-F5344CB8AC3E}">
        <p14:creationId xmlns:p14="http://schemas.microsoft.com/office/powerpoint/2010/main" val="21038470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ildreihe">
    <p:spTree>
      <p:nvGrpSpPr>
        <p:cNvPr id="1" name=""/>
        <p:cNvGrpSpPr/>
        <p:nvPr/>
      </p:nvGrpSpPr>
      <p:grpSpPr>
        <a:xfrm>
          <a:off x="0" y="0"/>
          <a:ext cx="0" cy="0"/>
          <a:chOff x="0" y="0"/>
          <a:chExt cx="0" cy="0"/>
        </a:xfrm>
      </p:grpSpPr>
      <p:sp>
        <p:nvSpPr>
          <p:cNvPr id="21" name="Bildplatzhalter 17"/>
          <p:cNvSpPr>
            <a:spLocks noGrp="1"/>
          </p:cNvSpPr>
          <p:nvPr>
            <p:ph type="pic" sz="quarter" idx="14"/>
          </p:nvPr>
        </p:nvSpPr>
        <p:spPr>
          <a:xfrm>
            <a:off x="6117779" y="1881410"/>
            <a:ext cx="3032476" cy="2022516"/>
          </a:xfrm>
          <a:prstGeom prst="rect">
            <a:avLst/>
          </a:prstGeom>
        </p:spPr>
        <p:txBody>
          <a:bodyPr vert="horz"/>
          <a:lstStyle/>
          <a:p>
            <a:r>
              <a:rPr lang="de-DE"/>
              <a:t>Bild durch Klicken auf Symbol hinzufügen</a:t>
            </a:r>
          </a:p>
        </p:txBody>
      </p:sp>
      <p:sp>
        <p:nvSpPr>
          <p:cNvPr id="22" name="Bildplatzhalter 17"/>
          <p:cNvSpPr>
            <a:spLocks noGrp="1"/>
          </p:cNvSpPr>
          <p:nvPr>
            <p:ph type="pic" sz="quarter" idx="15"/>
          </p:nvPr>
        </p:nvSpPr>
        <p:spPr>
          <a:xfrm>
            <a:off x="93624" y="1881410"/>
            <a:ext cx="3032476" cy="2022516"/>
          </a:xfrm>
          <a:prstGeom prst="rect">
            <a:avLst/>
          </a:prstGeom>
        </p:spPr>
        <p:txBody>
          <a:bodyPr vert="horz"/>
          <a:lstStyle/>
          <a:p>
            <a:r>
              <a:rPr lang="de-DE"/>
              <a:t>Bild durch Klicken auf Symbol hinzufügen</a:t>
            </a:r>
          </a:p>
        </p:txBody>
      </p:sp>
      <p:sp>
        <p:nvSpPr>
          <p:cNvPr id="23" name="Bildplatzhalter 17"/>
          <p:cNvSpPr>
            <a:spLocks noGrp="1"/>
          </p:cNvSpPr>
          <p:nvPr>
            <p:ph type="pic" sz="quarter" idx="16"/>
          </p:nvPr>
        </p:nvSpPr>
        <p:spPr>
          <a:xfrm>
            <a:off x="3126100" y="1881410"/>
            <a:ext cx="2985423" cy="2022516"/>
          </a:xfrm>
          <a:prstGeom prst="rect">
            <a:avLst/>
          </a:prstGeom>
        </p:spPr>
        <p:txBody>
          <a:bodyPr vert="horz"/>
          <a:lstStyle/>
          <a:p>
            <a:r>
              <a:rPr lang="de-DE"/>
              <a:t>Bild durch Klicken auf Symbol hinzufügen</a:t>
            </a:r>
          </a:p>
        </p:txBody>
      </p:sp>
      <p:sp>
        <p:nvSpPr>
          <p:cNvPr id="8" name="Foliennummernplatzhalter 5"/>
          <p:cNvSpPr>
            <a:spLocks noGrp="1"/>
          </p:cNvSpPr>
          <p:nvPr>
            <p:ph type="sldNum" sz="quarter" idx="12"/>
          </p:nvPr>
        </p:nvSpPr>
        <p:spPr>
          <a:xfrm>
            <a:off x="6568880" y="4814297"/>
            <a:ext cx="2133600" cy="273844"/>
          </a:xfrm>
          <a:prstGeom prst="rect">
            <a:avLst/>
          </a:prstGeom>
        </p:spPr>
        <p:txBody>
          <a:bodyPr/>
          <a:lstStyle>
            <a:lvl1pPr algn="r">
              <a:defRPr sz="1000">
                <a:solidFill>
                  <a:schemeClr val="tx1"/>
                </a:solidFill>
              </a:defRPr>
            </a:lvl1pPr>
          </a:lstStyle>
          <a:p>
            <a:r>
              <a:rPr lang="de-DE" dirty="0"/>
              <a:t>S. </a:t>
            </a:r>
            <a:fld id="{0EDFE99D-8152-C04A-9D84-69165463340E}" type="slidenum">
              <a:rPr lang="de-DE" smtClean="0"/>
              <a:pPr/>
              <a:t>‹Nr.›</a:t>
            </a:fld>
            <a:endParaRPr lang="de-DE" dirty="0"/>
          </a:p>
        </p:txBody>
      </p:sp>
      <p:sp>
        <p:nvSpPr>
          <p:cNvPr id="14" name="Rechteck 13"/>
          <p:cNvSpPr/>
          <p:nvPr userDrawn="1"/>
        </p:nvSpPr>
        <p:spPr>
          <a:xfrm>
            <a:off x="-93625" y="1881410"/>
            <a:ext cx="187249" cy="202251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dirty="0"/>
          </a:p>
        </p:txBody>
      </p:sp>
      <p:sp>
        <p:nvSpPr>
          <p:cNvPr id="7" name="Titel 1"/>
          <p:cNvSpPr>
            <a:spLocks noGrp="1"/>
          </p:cNvSpPr>
          <p:nvPr>
            <p:ph type="title" hasCustomPrompt="1"/>
          </p:nvPr>
        </p:nvSpPr>
        <p:spPr>
          <a:xfrm>
            <a:off x="457200" y="613378"/>
            <a:ext cx="6111680" cy="1042702"/>
          </a:xfrm>
          <a:prstGeom prst="rect">
            <a:avLst/>
          </a:prstGeom>
        </p:spPr>
        <p:txBody>
          <a:bodyPr anchor="t">
            <a:normAutofit/>
          </a:bodyPr>
          <a:lstStyle>
            <a:lvl1pPr algn="l">
              <a:defRPr sz="2800" baseline="0">
                <a:solidFill>
                  <a:schemeClr val="accent1"/>
                </a:solidFill>
              </a:defRPr>
            </a:lvl1pPr>
          </a:lstStyle>
          <a:p>
            <a:r>
              <a:rPr lang="de-DE" dirty="0"/>
              <a:t>Platz für eine zweizeilige</a:t>
            </a:r>
            <a:br>
              <a:rPr lang="de-DE" dirty="0"/>
            </a:br>
            <a:r>
              <a:rPr lang="de-DE" dirty="0"/>
              <a:t>Seitenüberschrift</a:t>
            </a:r>
          </a:p>
        </p:txBody>
      </p:sp>
    </p:spTree>
    <p:extLst>
      <p:ext uri="{BB962C8B-B14F-4D97-AF65-F5344CB8AC3E}">
        <p14:creationId xmlns:p14="http://schemas.microsoft.com/office/powerpoint/2010/main" val="6632790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vollflächiges Bild">
    <p:bg>
      <p:bgPr>
        <a:solidFill>
          <a:schemeClr val="bg1"/>
        </a:solidFill>
        <a:effectLst/>
      </p:bgPr>
    </p:bg>
    <p:spTree>
      <p:nvGrpSpPr>
        <p:cNvPr id="1" name=""/>
        <p:cNvGrpSpPr/>
        <p:nvPr/>
      </p:nvGrpSpPr>
      <p:grpSpPr>
        <a:xfrm>
          <a:off x="0" y="0"/>
          <a:ext cx="0" cy="0"/>
          <a:chOff x="0" y="0"/>
          <a:chExt cx="0" cy="0"/>
        </a:xfrm>
      </p:grpSpPr>
      <p:sp>
        <p:nvSpPr>
          <p:cNvPr id="10" name="Rechteck 9"/>
          <p:cNvSpPr/>
          <p:nvPr userDrawn="1"/>
        </p:nvSpPr>
        <p:spPr>
          <a:xfrm>
            <a:off x="-158753" y="-33421"/>
            <a:ext cx="252378" cy="523853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dirty="0"/>
          </a:p>
        </p:txBody>
      </p:sp>
      <p:sp>
        <p:nvSpPr>
          <p:cNvPr id="7" name="Inhaltsplatzhalter 6"/>
          <p:cNvSpPr>
            <a:spLocks noGrp="1"/>
          </p:cNvSpPr>
          <p:nvPr>
            <p:ph sz="quarter" idx="10" hasCustomPrompt="1"/>
          </p:nvPr>
        </p:nvSpPr>
        <p:spPr>
          <a:xfrm>
            <a:off x="93625" y="-33422"/>
            <a:ext cx="9050375" cy="5238537"/>
          </a:xfrm>
          <a:prstGeom prst="rect">
            <a:avLst/>
          </a:prstGeom>
        </p:spPr>
        <p:txBody>
          <a:bodyPr vert="horz"/>
          <a:lstStyle>
            <a:lvl1pPr>
              <a:defRPr baseline="0"/>
            </a:lvl1pPr>
          </a:lstStyle>
          <a:p>
            <a:pPr lvl="0"/>
            <a:r>
              <a:rPr lang="de-DE" dirty="0"/>
              <a:t>Bild auf Platzhalter ziehen oder oder durch klicken auf das Symbol Grafiken hinzufügen.</a:t>
            </a:r>
          </a:p>
        </p:txBody>
      </p:sp>
      <p:sp>
        <p:nvSpPr>
          <p:cNvPr id="11" name="Foliennummernplatzhalter 5"/>
          <p:cNvSpPr>
            <a:spLocks noGrp="1"/>
          </p:cNvSpPr>
          <p:nvPr>
            <p:ph type="sldNum" sz="quarter" idx="12"/>
          </p:nvPr>
        </p:nvSpPr>
        <p:spPr>
          <a:xfrm>
            <a:off x="6568880" y="4814297"/>
            <a:ext cx="2133600" cy="273844"/>
          </a:xfrm>
          <a:prstGeom prst="rect">
            <a:avLst/>
          </a:prstGeom>
        </p:spPr>
        <p:txBody>
          <a:bodyPr/>
          <a:lstStyle>
            <a:lvl1pPr algn="r">
              <a:defRPr sz="1000">
                <a:solidFill>
                  <a:schemeClr val="tx1"/>
                </a:solidFill>
              </a:defRPr>
            </a:lvl1pPr>
          </a:lstStyle>
          <a:p>
            <a:r>
              <a:rPr lang="de-DE" dirty="0"/>
              <a:t>S. </a:t>
            </a:r>
            <a:fld id="{0EDFE99D-8152-C04A-9D84-69165463340E}" type="slidenum">
              <a:rPr lang="de-DE" smtClean="0"/>
              <a:pPr/>
              <a:t>‹Nr.›</a:t>
            </a:fld>
            <a:endParaRPr lang="de-DE" dirty="0"/>
          </a:p>
        </p:txBody>
      </p:sp>
    </p:spTree>
    <p:extLst>
      <p:ext uri="{BB962C8B-B14F-4D97-AF65-F5344CB8AC3E}">
        <p14:creationId xmlns:p14="http://schemas.microsoft.com/office/powerpoint/2010/main" val="39221842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bschlussfolie">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6" name="Foliennummernplatzhalter 5"/>
          <p:cNvSpPr>
            <a:spLocks noGrp="1"/>
          </p:cNvSpPr>
          <p:nvPr>
            <p:ph type="sldNum" sz="quarter" idx="12"/>
          </p:nvPr>
        </p:nvSpPr>
        <p:spPr>
          <a:xfrm>
            <a:off x="6568880" y="4814297"/>
            <a:ext cx="2133600" cy="273844"/>
          </a:xfrm>
          <a:prstGeom prst="rect">
            <a:avLst/>
          </a:prstGeom>
        </p:spPr>
        <p:txBody>
          <a:bodyPr/>
          <a:lstStyle>
            <a:lvl1pPr algn="r">
              <a:defRPr sz="1000">
                <a:solidFill>
                  <a:schemeClr val="tx1"/>
                </a:solidFill>
              </a:defRPr>
            </a:lvl1pPr>
          </a:lstStyle>
          <a:p>
            <a:r>
              <a:rPr lang="de-DE" dirty="0"/>
              <a:t>Ende</a:t>
            </a:r>
          </a:p>
        </p:txBody>
      </p:sp>
    </p:spTree>
    <p:extLst>
      <p:ext uri="{BB962C8B-B14F-4D97-AF65-F5344CB8AC3E}">
        <p14:creationId xmlns:p14="http://schemas.microsoft.com/office/powerpoint/2010/main" val="300599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BGF_Text_Bild_2">
    <p:spTree>
      <p:nvGrpSpPr>
        <p:cNvPr id="1" name=""/>
        <p:cNvGrpSpPr/>
        <p:nvPr/>
      </p:nvGrpSpPr>
      <p:grpSpPr>
        <a:xfrm>
          <a:off x="0" y="0"/>
          <a:ext cx="0" cy="0"/>
          <a:chOff x="0" y="0"/>
          <a:chExt cx="0" cy="0"/>
        </a:xfrm>
      </p:grpSpPr>
      <p:sp>
        <p:nvSpPr>
          <p:cNvPr id="8" name="Rechteck 7">
            <a:extLst>
              <a:ext uri="{FF2B5EF4-FFF2-40B4-BE49-F238E27FC236}">
                <a16:creationId xmlns:a16="http://schemas.microsoft.com/office/drawing/2014/main" id="{7AFEBE3A-180F-6041-9B5A-4913820409A2}"/>
              </a:ext>
            </a:extLst>
          </p:cNvPr>
          <p:cNvSpPr/>
          <p:nvPr userDrawn="1"/>
        </p:nvSpPr>
        <p:spPr>
          <a:xfrm>
            <a:off x="502893" y="634528"/>
            <a:ext cx="3088720" cy="299240"/>
          </a:xfrm>
          <a:prstGeom prst="rect">
            <a:avLst/>
          </a:prstGeom>
          <a:solidFill>
            <a:srgbClr val="00954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50"/>
          </a:p>
        </p:txBody>
      </p:sp>
      <p:pic>
        <p:nvPicPr>
          <p:cNvPr id="6" name="Grafik 5">
            <a:extLst>
              <a:ext uri="{FF2B5EF4-FFF2-40B4-BE49-F238E27FC236}">
                <a16:creationId xmlns:a16="http://schemas.microsoft.com/office/drawing/2014/main" id="{6ED0543A-334F-074B-BAC3-3E8813605B59}"/>
              </a:ext>
            </a:extLst>
          </p:cNvPr>
          <p:cNvPicPr>
            <a:picLocks noChangeAspect="1"/>
          </p:cNvPicPr>
          <p:nvPr userDrawn="1"/>
        </p:nvPicPr>
        <p:blipFill>
          <a:blip r:embed="rId2"/>
          <a:stretch>
            <a:fillRect/>
          </a:stretch>
        </p:blipFill>
        <p:spPr>
          <a:xfrm>
            <a:off x="7672219" y="347315"/>
            <a:ext cx="982750" cy="591971"/>
          </a:xfrm>
          <a:prstGeom prst="rect">
            <a:avLst/>
          </a:prstGeom>
        </p:spPr>
      </p:pic>
      <p:sp>
        <p:nvSpPr>
          <p:cNvPr id="7" name="Textplatzhalter 17">
            <a:extLst>
              <a:ext uri="{FF2B5EF4-FFF2-40B4-BE49-F238E27FC236}">
                <a16:creationId xmlns:a16="http://schemas.microsoft.com/office/drawing/2014/main" id="{7F62628E-E051-5C41-A16F-3D0E49854A06}"/>
              </a:ext>
            </a:extLst>
          </p:cNvPr>
          <p:cNvSpPr>
            <a:spLocks noGrp="1"/>
          </p:cNvSpPr>
          <p:nvPr>
            <p:ph type="body" sz="quarter" idx="13"/>
          </p:nvPr>
        </p:nvSpPr>
        <p:spPr>
          <a:xfrm>
            <a:off x="581674" y="512045"/>
            <a:ext cx="4262438" cy="425505"/>
          </a:xfrm>
        </p:spPr>
        <p:txBody>
          <a:bodyPr>
            <a:noAutofit/>
          </a:bodyPr>
          <a:lstStyle>
            <a:lvl1pPr marL="0" indent="0">
              <a:buFontTx/>
              <a:buNone/>
              <a:defRPr sz="2100">
                <a:solidFill>
                  <a:schemeClr val="tx1"/>
                </a:solidFill>
                <a:latin typeface="Ubuntu" panose="020B0504030602030204" pitchFamily="34" charset="0"/>
              </a:defRPr>
            </a:lvl1pPr>
            <a:lvl2pPr marL="342900" indent="0">
              <a:buFontTx/>
              <a:buNone/>
              <a:defRPr sz="2700">
                <a:solidFill>
                  <a:schemeClr val="tx1"/>
                </a:solidFill>
                <a:latin typeface="Ubuntu" panose="020B0504030602030204" pitchFamily="34" charset="0"/>
              </a:defRPr>
            </a:lvl2pPr>
            <a:lvl3pPr marL="685800" indent="0">
              <a:buFontTx/>
              <a:buNone/>
              <a:defRPr sz="2700">
                <a:solidFill>
                  <a:schemeClr val="tx1"/>
                </a:solidFill>
                <a:latin typeface="Ubuntu" panose="020B0504030602030204" pitchFamily="34" charset="0"/>
              </a:defRPr>
            </a:lvl3pPr>
            <a:lvl4pPr marL="1028700" indent="0">
              <a:buFontTx/>
              <a:buNone/>
              <a:defRPr sz="2700">
                <a:solidFill>
                  <a:schemeClr val="tx1"/>
                </a:solidFill>
                <a:latin typeface="Ubuntu" panose="020B0504030602030204" pitchFamily="34" charset="0"/>
              </a:defRPr>
            </a:lvl4pPr>
            <a:lvl5pPr marL="1371600" indent="0">
              <a:buFontTx/>
              <a:buNone/>
              <a:defRPr sz="2700">
                <a:solidFill>
                  <a:schemeClr val="tx1"/>
                </a:solidFill>
                <a:latin typeface="Ubuntu" panose="020B0504030602030204" pitchFamily="34" charset="0"/>
              </a:defRPr>
            </a:lvl5pPr>
          </a:lstStyle>
          <a:p>
            <a:pPr lvl="0"/>
            <a:r>
              <a:rPr lang="de-DE"/>
              <a:t>Mastertextformat bearbeiten</a:t>
            </a:r>
          </a:p>
        </p:txBody>
      </p:sp>
      <p:sp>
        <p:nvSpPr>
          <p:cNvPr id="9" name="Rechteck 8">
            <a:extLst>
              <a:ext uri="{FF2B5EF4-FFF2-40B4-BE49-F238E27FC236}">
                <a16:creationId xmlns:a16="http://schemas.microsoft.com/office/drawing/2014/main" id="{874F587A-ED9F-A84C-BE7C-BDBEDCF62149}"/>
              </a:ext>
            </a:extLst>
          </p:cNvPr>
          <p:cNvSpPr/>
          <p:nvPr userDrawn="1"/>
        </p:nvSpPr>
        <p:spPr>
          <a:xfrm>
            <a:off x="538223" y="1241384"/>
            <a:ext cx="4563461" cy="3316147"/>
          </a:xfrm>
          <a:custGeom>
            <a:avLst/>
            <a:gdLst>
              <a:gd name="connsiteX0" fmla="*/ 0 w 10637135"/>
              <a:gd name="connsiteY0" fmla="*/ 0 h 4421529"/>
              <a:gd name="connsiteX1" fmla="*/ 10637135 w 10637135"/>
              <a:gd name="connsiteY1" fmla="*/ 0 h 4421529"/>
              <a:gd name="connsiteX2" fmla="*/ 10637135 w 10637135"/>
              <a:gd name="connsiteY2" fmla="*/ 4421529 h 4421529"/>
              <a:gd name="connsiteX3" fmla="*/ 0 w 10637135"/>
              <a:gd name="connsiteY3" fmla="*/ 4421529 h 4421529"/>
              <a:gd name="connsiteX4" fmla="*/ 0 w 10637135"/>
              <a:gd name="connsiteY4" fmla="*/ 0 h 4421529"/>
              <a:gd name="connsiteX0" fmla="*/ 0 w 10637135"/>
              <a:gd name="connsiteY0" fmla="*/ 0 h 4421529"/>
              <a:gd name="connsiteX1" fmla="*/ 10637135 w 10637135"/>
              <a:gd name="connsiteY1" fmla="*/ 0 h 4421529"/>
              <a:gd name="connsiteX2" fmla="*/ 10637135 w 10637135"/>
              <a:gd name="connsiteY2" fmla="*/ 1018573 h 4421529"/>
              <a:gd name="connsiteX3" fmla="*/ 10637135 w 10637135"/>
              <a:gd name="connsiteY3" fmla="*/ 4421529 h 4421529"/>
              <a:gd name="connsiteX4" fmla="*/ 0 w 10637135"/>
              <a:gd name="connsiteY4" fmla="*/ 4421529 h 4421529"/>
              <a:gd name="connsiteX5" fmla="*/ 0 w 10637135"/>
              <a:gd name="connsiteY5" fmla="*/ 0 h 4421529"/>
              <a:gd name="connsiteX0" fmla="*/ 0 w 10637135"/>
              <a:gd name="connsiteY0" fmla="*/ 0 h 4421529"/>
              <a:gd name="connsiteX1" fmla="*/ 10243595 w 10637135"/>
              <a:gd name="connsiteY1" fmla="*/ 11575 h 4421529"/>
              <a:gd name="connsiteX2" fmla="*/ 10637135 w 10637135"/>
              <a:gd name="connsiteY2" fmla="*/ 1018573 h 4421529"/>
              <a:gd name="connsiteX3" fmla="*/ 10637135 w 10637135"/>
              <a:gd name="connsiteY3" fmla="*/ 4421529 h 4421529"/>
              <a:gd name="connsiteX4" fmla="*/ 0 w 10637135"/>
              <a:gd name="connsiteY4" fmla="*/ 4421529 h 4421529"/>
              <a:gd name="connsiteX5" fmla="*/ 0 w 10637135"/>
              <a:gd name="connsiteY5" fmla="*/ 0 h 4421529"/>
              <a:gd name="connsiteX0" fmla="*/ 0 w 10637135"/>
              <a:gd name="connsiteY0" fmla="*/ 0 h 4421529"/>
              <a:gd name="connsiteX1" fmla="*/ 10243595 w 10637135"/>
              <a:gd name="connsiteY1" fmla="*/ 11575 h 4421529"/>
              <a:gd name="connsiteX2" fmla="*/ 10637135 w 10637135"/>
              <a:gd name="connsiteY2" fmla="*/ 659757 h 4421529"/>
              <a:gd name="connsiteX3" fmla="*/ 10637135 w 10637135"/>
              <a:gd name="connsiteY3" fmla="*/ 4421529 h 4421529"/>
              <a:gd name="connsiteX4" fmla="*/ 0 w 10637135"/>
              <a:gd name="connsiteY4" fmla="*/ 4421529 h 4421529"/>
              <a:gd name="connsiteX5" fmla="*/ 0 w 10637135"/>
              <a:gd name="connsiteY5" fmla="*/ 0 h 4421529"/>
              <a:gd name="connsiteX0" fmla="*/ 0 w 10637135"/>
              <a:gd name="connsiteY0" fmla="*/ 0 h 4421529"/>
              <a:gd name="connsiteX1" fmla="*/ 9488474 w 10637135"/>
              <a:gd name="connsiteY1" fmla="*/ 11575 h 4421529"/>
              <a:gd name="connsiteX2" fmla="*/ 10637135 w 10637135"/>
              <a:gd name="connsiteY2" fmla="*/ 659757 h 4421529"/>
              <a:gd name="connsiteX3" fmla="*/ 10637135 w 10637135"/>
              <a:gd name="connsiteY3" fmla="*/ 4421529 h 4421529"/>
              <a:gd name="connsiteX4" fmla="*/ 0 w 10637135"/>
              <a:gd name="connsiteY4" fmla="*/ 4421529 h 4421529"/>
              <a:gd name="connsiteX5" fmla="*/ 0 w 10637135"/>
              <a:gd name="connsiteY5" fmla="*/ 0 h 4421529"/>
              <a:gd name="connsiteX0" fmla="*/ 0 w 10637135"/>
              <a:gd name="connsiteY0" fmla="*/ 0 h 4421529"/>
              <a:gd name="connsiteX1" fmla="*/ 9947829 w 10637135"/>
              <a:gd name="connsiteY1" fmla="*/ 1065 h 4421529"/>
              <a:gd name="connsiteX2" fmla="*/ 10637135 w 10637135"/>
              <a:gd name="connsiteY2" fmla="*/ 659757 h 4421529"/>
              <a:gd name="connsiteX3" fmla="*/ 10637135 w 10637135"/>
              <a:gd name="connsiteY3" fmla="*/ 4421529 h 4421529"/>
              <a:gd name="connsiteX4" fmla="*/ 0 w 10637135"/>
              <a:gd name="connsiteY4" fmla="*/ 4421529 h 4421529"/>
              <a:gd name="connsiteX5" fmla="*/ 0 w 10637135"/>
              <a:gd name="connsiteY5" fmla="*/ 0 h 44215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637135" h="4421529">
                <a:moveTo>
                  <a:pt x="0" y="0"/>
                </a:moveTo>
                <a:lnTo>
                  <a:pt x="9947829" y="1065"/>
                </a:lnTo>
                <a:lnTo>
                  <a:pt x="10637135" y="659757"/>
                </a:lnTo>
                <a:lnTo>
                  <a:pt x="10637135" y="4421529"/>
                </a:lnTo>
                <a:lnTo>
                  <a:pt x="0" y="4421529"/>
                </a:lnTo>
                <a:lnTo>
                  <a:pt x="0" y="0"/>
                </a:lnTo>
                <a:close/>
              </a:path>
            </a:pathLst>
          </a:custGeom>
          <a:noFill/>
          <a:ln w="25400">
            <a:solidFill>
              <a:srgbClr val="00954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50"/>
          </a:p>
        </p:txBody>
      </p:sp>
      <p:sp>
        <p:nvSpPr>
          <p:cNvPr id="11" name="Textplatzhalter 10">
            <a:extLst>
              <a:ext uri="{FF2B5EF4-FFF2-40B4-BE49-F238E27FC236}">
                <a16:creationId xmlns:a16="http://schemas.microsoft.com/office/drawing/2014/main" id="{5E0663E9-ED49-B440-BA78-A9CC2B77F462}"/>
              </a:ext>
            </a:extLst>
          </p:cNvPr>
          <p:cNvSpPr>
            <a:spLocks noGrp="1"/>
          </p:cNvSpPr>
          <p:nvPr>
            <p:ph type="body" sz="quarter" idx="14"/>
          </p:nvPr>
        </p:nvSpPr>
        <p:spPr>
          <a:xfrm>
            <a:off x="764381" y="1467092"/>
            <a:ext cx="3810407" cy="2890777"/>
          </a:xfrm>
        </p:spPr>
        <p:txBody>
          <a:bodyPr>
            <a:normAutofit/>
          </a:bodyPr>
          <a:lstStyle>
            <a:lvl1pPr marL="0" indent="0">
              <a:buNone/>
              <a:defRPr sz="1800"/>
            </a:lvl1pPr>
            <a:lvl2pPr marL="342900" indent="0">
              <a:buNone/>
              <a:defRPr/>
            </a:lvl2pPr>
            <a:lvl3pPr marL="685800" indent="0">
              <a:buNone/>
              <a:defRPr/>
            </a:lvl3pPr>
            <a:lvl4pPr marL="1028700" indent="0">
              <a:buNone/>
              <a:defRPr/>
            </a:lvl4pPr>
            <a:lvl5pPr marL="1371600" indent="0">
              <a:buNone/>
              <a:defRPr/>
            </a:lvl5pPr>
          </a:lstStyle>
          <a:p>
            <a:pPr lvl="0"/>
            <a:r>
              <a:rPr lang="de-DE"/>
              <a:t>Mastertextformat bearbeiten</a:t>
            </a:r>
          </a:p>
        </p:txBody>
      </p:sp>
      <p:sp>
        <p:nvSpPr>
          <p:cNvPr id="10" name="Bildplatzhalter 9">
            <a:extLst>
              <a:ext uri="{FF2B5EF4-FFF2-40B4-BE49-F238E27FC236}">
                <a16:creationId xmlns:a16="http://schemas.microsoft.com/office/drawing/2014/main" id="{0EAF44E8-CA6A-B248-A9CD-92E13F28857E}"/>
              </a:ext>
            </a:extLst>
          </p:cNvPr>
          <p:cNvSpPr>
            <a:spLocks noGrp="1"/>
          </p:cNvSpPr>
          <p:nvPr>
            <p:ph type="pic" sz="quarter" idx="15"/>
          </p:nvPr>
        </p:nvSpPr>
        <p:spPr>
          <a:xfrm>
            <a:off x="5528217" y="1296329"/>
            <a:ext cx="3144296" cy="3278459"/>
          </a:xfrm>
        </p:spPr>
        <p:txBody>
          <a:bodyPr/>
          <a:lstStyle/>
          <a:p>
            <a:r>
              <a:rPr lang="de-DE"/>
              <a:t>Bild durch Klicken auf Symbol hinzufügen</a:t>
            </a:r>
          </a:p>
        </p:txBody>
      </p:sp>
      <p:sp>
        <p:nvSpPr>
          <p:cNvPr id="12" name="Datumsplatzhalter 3">
            <a:extLst>
              <a:ext uri="{FF2B5EF4-FFF2-40B4-BE49-F238E27FC236}">
                <a16:creationId xmlns:a16="http://schemas.microsoft.com/office/drawing/2014/main" id="{CF09A522-5EBD-174B-B092-5D32E84D0DCD}"/>
              </a:ext>
            </a:extLst>
          </p:cNvPr>
          <p:cNvSpPr>
            <a:spLocks noGrp="1"/>
          </p:cNvSpPr>
          <p:nvPr>
            <p:ph type="dt" sz="half" idx="10"/>
          </p:nvPr>
        </p:nvSpPr>
        <p:spPr>
          <a:xfrm>
            <a:off x="628650" y="4767263"/>
            <a:ext cx="2057400" cy="273844"/>
          </a:xfrm>
        </p:spPr>
        <p:txBody>
          <a:bodyPr/>
          <a:lstStyle>
            <a:lvl1pPr>
              <a:defRPr b="0" i="0">
                <a:latin typeface="Ubuntu Light" panose="020B0304030602030204" pitchFamily="34" charset="0"/>
              </a:defRPr>
            </a:lvl1pPr>
          </a:lstStyle>
          <a:p>
            <a:r>
              <a:rPr lang="de-DE"/>
              <a:t>02.12.2020</a:t>
            </a:r>
            <a:endParaRPr lang="de-DE" dirty="0"/>
          </a:p>
        </p:txBody>
      </p:sp>
      <p:sp>
        <p:nvSpPr>
          <p:cNvPr id="13" name="Fußzeilenplatzhalter 4">
            <a:extLst>
              <a:ext uri="{FF2B5EF4-FFF2-40B4-BE49-F238E27FC236}">
                <a16:creationId xmlns:a16="http://schemas.microsoft.com/office/drawing/2014/main" id="{96C772EC-636B-1B4D-89CA-6DF820AB9B49}"/>
              </a:ext>
            </a:extLst>
          </p:cNvPr>
          <p:cNvSpPr>
            <a:spLocks noGrp="1"/>
          </p:cNvSpPr>
          <p:nvPr>
            <p:ph type="ftr" sz="quarter" idx="11"/>
          </p:nvPr>
        </p:nvSpPr>
        <p:spPr>
          <a:xfrm>
            <a:off x="3028950" y="4767263"/>
            <a:ext cx="3086100" cy="273844"/>
          </a:xfrm>
        </p:spPr>
        <p:txBody>
          <a:bodyPr/>
          <a:lstStyle>
            <a:lvl1pPr>
              <a:defRPr b="0" i="0">
                <a:latin typeface="Ubuntu Light" panose="020B0304030602030204" pitchFamily="34" charset="0"/>
              </a:defRPr>
            </a:lvl1pPr>
          </a:lstStyle>
          <a:p>
            <a:r>
              <a:rPr lang="de-DE"/>
              <a:t>Kick-Off St. Klara</a:t>
            </a:r>
            <a:endParaRPr lang="de-DE" dirty="0"/>
          </a:p>
        </p:txBody>
      </p:sp>
      <p:sp>
        <p:nvSpPr>
          <p:cNvPr id="14" name="Foliennummernplatzhalter 5">
            <a:extLst>
              <a:ext uri="{FF2B5EF4-FFF2-40B4-BE49-F238E27FC236}">
                <a16:creationId xmlns:a16="http://schemas.microsoft.com/office/drawing/2014/main" id="{8D9BEA2E-A75E-7749-95E3-7E40B8981A2A}"/>
              </a:ext>
            </a:extLst>
          </p:cNvPr>
          <p:cNvSpPr>
            <a:spLocks noGrp="1"/>
          </p:cNvSpPr>
          <p:nvPr>
            <p:ph type="sldNum" sz="quarter" idx="12"/>
          </p:nvPr>
        </p:nvSpPr>
        <p:spPr>
          <a:xfrm>
            <a:off x="6457950" y="4767263"/>
            <a:ext cx="2057400" cy="273844"/>
          </a:xfrm>
        </p:spPr>
        <p:txBody>
          <a:bodyPr/>
          <a:lstStyle>
            <a:lvl1pPr>
              <a:defRPr b="0" i="0">
                <a:latin typeface="Ubuntu Light" panose="020B0304030602030204" pitchFamily="34" charset="0"/>
              </a:defRPr>
            </a:lvl1pPr>
          </a:lstStyle>
          <a:p>
            <a:fld id="{AE3C3602-8318-904C-A983-5A581BD3699B}" type="slidenum">
              <a:rPr lang="de-DE" smtClean="0"/>
              <a:pPr/>
              <a:t>‹Nr.›</a:t>
            </a:fld>
            <a:endParaRPr lang="de-DE" dirty="0"/>
          </a:p>
        </p:txBody>
      </p:sp>
    </p:spTree>
    <p:extLst>
      <p:ext uri="{BB962C8B-B14F-4D97-AF65-F5344CB8AC3E}">
        <p14:creationId xmlns:p14="http://schemas.microsoft.com/office/powerpoint/2010/main" val="3222743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BGF_Textfolie + Subheadline">
    <p:spTree>
      <p:nvGrpSpPr>
        <p:cNvPr id="1" name=""/>
        <p:cNvGrpSpPr/>
        <p:nvPr/>
      </p:nvGrpSpPr>
      <p:grpSpPr>
        <a:xfrm>
          <a:off x="0" y="0"/>
          <a:ext cx="0" cy="0"/>
          <a:chOff x="0" y="0"/>
          <a:chExt cx="0" cy="0"/>
        </a:xfrm>
      </p:grpSpPr>
      <p:sp>
        <p:nvSpPr>
          <p:cNvPr id="8" name="Rechteck 7">
            <a:extLst>
              <a:ext uri="{FF2B5EF4-FFF2-40B4-BE49-F238E27FC236}">
                <a16:creationId xmlns:a16="http://schemas.microsoft.com/office/drawing/2014/main" id="{7AFEBE3A-180F-6041-9B5A-4913820409A2}"/>
              </a:ext>
            </a:extLst>
          </p:cNvPr>
          <p:cNvSpPr/>
          <p:nvPr userDrawn="1"/>
        </p:nvSpPr>
        <p:spPr>
          <a:xfrm>
            <a:off x="502893" y="639425"/>
            <a:ext cx="3083763" cy="299240"/>
          </a:xfrm>
          <a:prstGeom prst="rect">
            <a:avLst/>
          </a:prstGeom>
          <a:solidFill>
            <a:srgbClr val="00954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50"/>
          </a:p>
        </p:txBody>
      </p:sp>
      <p:pic>
        <p:nvPicPr>
          <p:cNvPr id="6" name="Grafik 5">
            <a:extLst>
              <a:ext uri="{FF2B5EF4-FFF2-40B4-BE49-F238E27FC236}">
                <a16:creationId xmlns:a16="http://schemas.microsoft.com/office/drawing/2014/main" id="{6ED0543A-334F-074B-BAC3-3E8813605B59}"/>
              </a:ext>
            </a:extLst>
          </p:cNvPr>
          <p:cNvPicPr>
            <a:picLocks noChangeAspect="1"/>
          </p:cNvPicPr>
          <p:nvPr userDrawn="1"/>
        </p:nvPicPr>
        <p:blipFill>
          <a:blip r:embed="rId2"/>
          <a:stretch>
            <a:fillRect/>
          </a:stretch>
        </p:blipFill>
        <p:spPr>
          <a:xfrm>
            <a:off x="7672219" y="347315"/>
            <a:ext cx="982750" cy="591971"/>
          </a:xfrm>
          <a:prstGeom prst="rect">
            <a:avLst/>
          </a:prstGeom>
        </p:spPr>
      </p:pic>
      <p:sp>
        <p:nvSpPr>
          <p:cNvPr id="7" name="Textplatzhalter 17">
            <a:extLst>
              <a:ext uri="{FF2B5EF4-FFF2-40B4-BE49-F238E27FC236}">
                <a16:creationId xmlns:a16="http://schemas.microsoft.com/office/drawing/2014/main" id="{7F62628E-E051-5C41-A16F-3D0E49854A06}"/>
              </a:ext>
            </a:extLst>
          </p:cNvPr>
          <p:cNvSpPr>
            <a:spLocks noGrp="1"/>
          </p:cNvSpPr>
          <p:nvPr>
            <p:ph type="body" sz="quarter" idx="13"/>
          </p:nvPr>
        </p:nvSpPr>
        <p:spPr>
          <a:xfrm>
            <a:off x="581674" y="512045"/>
            <a:ext cx="4262438" cy="425505"/>
          </a:xfrm>
        </p:spPr>
        <p:txBody>
          <a:bodyPr>
            <a:noAutofit/>
          </a:bodyPr>
          <a:lstStyle>
            <a:lvl1pPr marL="0" indent="0">
              <a:buFontTx/>
              <a:buNone/>
              <a:defRPr sz="2100">
                <a:solidFill>
                  <a:schemeClr val="tx1"/>
                </a:solidFill>
                <a:latin typeface="Ubuntu" panose="020B0504030602030204" pitchFamily="34" charset="0"/>
              </a:defRPr>
            </a:lvl1pPr>
            <a:lvl2pPr marL="342900" indent="0">
              <a:buFontTx/>
              <a:buNone/>
              <a:defRPr sz="2700">
                <a:solidFill>
                  <a:schemeClr val="tx1"/>
                </a:solidFill>
                <a:latin typeface="Ubuntu" panose="020B0504030602030204" pitchFamily="34" charset="0"/>
              </a:defRPr>
            </a:lvl2pPr>
            <a:lvl3pPr marL="685800" indent="0">
              <a:buFontTx/>
              <a:buNone/>
              <a:defRPr sz="2700">
                <a:solidFill>
                  <a:schemeClr val="tx1"/>
                </a:solidFill>
                <a:latin typeface="Ubuntu" panose="020B0504030602030204" pitchFamily="34" charset="0"/>
              </a:defRPr>
            </a:lvl3pPr>
            <a:lvl4pPr marL="1028700" indent="0">
              <a:buFontTx/>
              <a:buNone/>
              <a:defRPr sz="2700">
                <a:solidFill>
                  <a:schemeClr val="tx1"/>
                </a:solidFill>
                <a:latin typeface="Ubuntu" panose="020B0504030602030204" pitchFamily="34" charset="0"/>
              </a:defRPr>
            </a:lvl4pPr>
            <a:lvl5pPr marL="1371600" indent="0">
              <a:buFontTx/>
              <a:buNone/>
              <a:defRPr sz="2700">
                <a:solidFill>
                  <a:schemeClr val="tx1"/>
                </a:solidFill>
                <a:latin typeface="Ubuntu" panose="020B0504030602030204" pitchFamily="34" charset="0"/>
              </a:defRPr>
            </a:lvl5pPr>
          </a:lstStyle>
          <a:p>
            <a:pPr lvl="0"/>
            <a:r>
              <a:rPr lang="de-DE"/>
              <a:t>Mastertextformat bearbeiten</a:t>
            </a:r>
          </a:p>
        </p:txBody>
      </p:sp>
      <p:sp>
        <p:nvSpPr>
          <p:cNvPr id="9" name="Rechteck 8">
            <a:extLst>
              <a:ext uri="{FF2B5EF4-FFF2-40B4-BE49-F238E27FC236}">
                <a16:creationId xmlns:a16="http://schemas.microsoft.com/office/drawing/2014/main" id="{874F587A-ED9F-A84C-BE7C-BDBEDCF62149}"/>
              </a:ext>
            </a:extLst>
          </p:cNvPr>
          <p:cNvSpPr/>
          <p:nvPr userDrawn="1"/>
        </p:nvSpPr>
        <p:spPr>
          <a:xfrm>
            <a:off x="538223" y="1409700"/>
            <a:ext cx="8082023" cy="3147831"/>
          </a:xfrm>
          <a:custGeom>
            <a:avLst/>
            <a:gdLst>
              <a:gd name="connsiteX0" fmla="*/ 0 w 10637135"/>
              <a:gd name="connsiteY0" fmla="*/ 0 h 4421529"/>
              <a:gd name="connsiteX1" fmla="*/ 10637135 w 10637135"/>
              <a:gd name="connsiteY1" fmla="*/ 0 h 4421529"/>
              <a:gd name="connsiteX2" fmla="*/ 10637135 w 10637135"/>
              <a:gd name="connsiteY2" fmla="*/ 4421529 h 4421529"/>
              <a:gd name="connsiteX3" fmla="*/ 0 w 10637135"/>
              <a:gd name="connsiteY3" fmla="*/ 4421529 h 4421529"/>
              <a:gd name="connsiteX4" fmla="*/ 0 w 10637135"/>
              <a:gd name="connsiteY4" fmla="*/ 0 h 4421529"/>
              <a:gd name="connsiteX0" fmla="*/ 0 w 10637135"/>
              <a:gd name="connsiteY0" fmla="*/ 0 h 4421529"/>
              <a:gd name="connsiteX1" fmla="*/ 10637135 w 10637135"/>
              <a:gd name="connsiteY1" fmla="*/ 0 h 4421529"/>
              <a:gd name="connsiteX2" fmla="*/ 10637135 w 10637135"/>
              <a:gd name="connsiteY2" fmla="*/ 1018573 h 4421529"/>
              <a:gd name="connsiteX3" fmla="*/ 10637135 w 10637135"/>
              <a:gd name="connsiteY3" fmla="*/ 4421529 h 4421529"/>
              <a:gd name="connsiteX4" fmla="*/ 0 w 10637135"/>
              <a:gd name="connsiteY4" fmla="*/ 4421529 h 4421529"/>
              <a:gd name="connsiteX5" fmla="*/ 0 w 10637135"/>
              <a:gd name="connsiteY5" fmla="*/ 0 h 4421529"/>
              <a:gd name="connsiteX0" fmla="*/ 0 w 10637135"/>
              <a:gd name="connsiteY0" fmla="*/ 0 h 4421529"/>
              <a:gd name="connsiteX1" fmla="*/ 10243595 w 10637135"/>
              <a:gd name="connsiteY1" fmla="*/ 11575 h 4421529"/>
              <a:gd name="connsiteX2" fmla="*/ 10637135 w 10637135"/>
              <a:gd name="connsiteY2" fmla="*/ 1018573 h 4421529"/>
              <a:gd name="connsiteX3" fmla="*/ 10637135 w 10637135"/>
              <a:gd name="connsiteY3" fmla="*/ 4421529 h 4421529"/>
              <a:gd name="connsiteX4" fmla="*/ 0 w 10637135"/>
              <a:gd name="connsiteY4" fmla="*/ 4421529 h 4421529"/>
              <a:gd name="connsiteX5" fmla="*/ 0 w 10637135"/>
              <a:gd name="connsiteY5" fmla="*/ 0 h 4421529"/>
              <a:gd name="connsiteX0" fmla="*/ 0 w 10637135"/>
              <a:gd name="connsiteY0" fmla="*/ 0 h 4421529"/>
              <a:gd name="connsiteX1" fmla="*/ 10243595 w 10637135"/>
              <a:gd name="connsiteY1" fmla="*/ 11575 h 4421529"/>
              <a:gd name="connsiteX2" fmla="*/ 10637135 w 10637135"/>
              <a:gd name="connsiteY2" fmla="*/ 659757 h 4421529"/>
              <a:gd name="connsiteX3" fmla="*/ 10637135 w 10637135"/>
              <a:gd name="connsiteY3" fmla="*/ 4421529 h 4421529"/>
              <a:gd name="connsiteX4" fmla="*/ 0 w 10637135"/>
              <a:gd name="connsiteY4" fmla="*/ 4421529 h 4421529"/>
              <a:gd name="connsiteX5" fmla="*/ 0 w 10637135"/>
              <a:gd name="connsiteY5" fmla="*/ 0 h 44215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637135" h="4421529">
                <a:moveTo>
                  <a:pt x="0" y="0"/>
                </a:moveTo>
                <a:lnTo>
                  <a:pt x="10243595" y="11575"/>
                </a:lnTo>
                <a:lnTo>
                  <a:pt x="10637135" y="659757"/>
                </a:lnTo>
                <a:lnTo>
                  <a:pt x="10637135" y="4421529"/>
                </a:lnTo>
                <a:lnTo>
                  <a:pt x="0" y="4421529"/>
                </a:lnTo>
                <a:lnTo>
                  <a:pt x="0" y="0"/>
                </a:lnTo>
                <a:close/>
              </a:path>
            </a:pathLst>
          </a:custGeom>
          <a:noFill/>
          <a:ln w="25400">
            <a:solidFill>
              <a:srgbClr val="00954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350"/>
          </a:p>
        </p:txBody>
      </p:sp>
      <p:sp>
        <p:nvSpPr>
          <p:cNvPr id="10" name="Datumsplatzhalter 3">
            <a:extLst>
              <a:ext uri="{FF2B5EF4-FFF2-40B4-BE49-F238E27FC236}">
                <a16:creationId xmlns:a16="http://schemas.microsoft.com/office/drawing/2014/main" id="{D872707B-450B-644F-BBF0-879B644BAA70}"/>
              </a:ext>
            </a:extLst>
          </p:cNvPr>
          <p:cNvSpPr>
            <a:spLocks noGrp="1"/>
          </p:cNvSpPr>
          <p:nvPr>
            <p:ph type="dt" sz="half" idx="10"/>
          </p:nvPr>
        </p:nvSpPr>
        <p:spPr>
          <a:xfrm>
            <a:off x="628650" y="4767263"/>
            <a:ext cx="2057400" cy="273844"/>
          </a:xfrm>
        </p:spPr>
        <p:txBody>
          <a:bodyPr/>
          <a:lstStyle>
            <a:lvl1pPr>
              <a:defRPr b="0" i="0">
                <a:latin typeface="Ubuntu Light" panose="020B0304030602030204" pitchFamily="34" charset="0"/>
              </a:defRPr>
            </a:lvl1pPr>
          </a:lstStyle>
          <a:p>
            <a:r>
              <a:rPr lang="de-DE"/>
              <a:t>02.12.2020</a:t>
            </a:r>
            <a:endParaRPr lang="de-DE" dirty="0"/>
          </a:p>
        </p:txBody>
      </p:sp>
      <p:sp>
        <p:nvSpPr>
          <p:cNvPr id="12" name="Fußzeilenplatzhalter 4">
            <a:extLst>
              <a:ext uri="{FF2B5EF4-FFF2-40B4-BE49-F238E27FC236}">
                <a16:creationId xmlns:a16="http://schemas.microsoft.com/office/drawing/2014/main" id="{B9B2EA77-25EF-2F4F-9F9A-DA2C64963A44}"/>
              </a:ext>
            </a:extLst>
          </p:cNvPr>
          <p:cNvSpPr>
            <a:spLocks noGrp="1"/>
          </p:cNvSpPr>
          <p:nvPr>
            <p:ph type="ftr" sz="quarter" idx="11"/>
          </p:nvPr>
        </p:nvSpPr>
        <p:spPr>
          <a:xfrm>
            <a:off x="3028950" y="4767263"/>
            <a:ext cx="3086100" cy="273844"/>
          </a:xfrm>
        </p:spPr>
        <p:txBody>
          <a:bodyPr/>
          <a:lstStyle>
            <a:lvl1pPr>
              <a:defRPr b="0" i="0">
                <a:latin typeface="Ubuntu Light" panose="020B0304030602030204" pitchFamily="34" charset="0"/>
              </a:defRPr>
            </a:lvl1pPr>
          </a:lstStyle>
          <a:p>
            <a:r>
              <a:rPr lang="de-DE"/>
              <a:t>Kick-Off St. Klara</a:t>
            </a:r>
            <a:endParaRPr lang="de-DE" dirty="0"/>
          </a:p>
        </p:txBody>
      </p:sp>
      <p:sp>
        <p:nvSpPr>
          <p:cNvPr id="13" name="Foliennummernplatzhalter 5">
            <a:extLst>
              <a:ext uri="{FF2B5EF4-FFF2-40B4-BE49-F238E27FC236}">
                <a16:creationId xmlns:a16="http://schemas.microsoft.com/office/drawing/2014/main" id="{0871CB56-BC10-5A42-89F3-5BB951EEC3D1}"/>
              </a:ext>
            </a:extLst>
          </p:cNvPr>
          <p:cNvSpPr>
            <a:spLocks noGrp="1"/>
          </p:cNvSpPr>
          <p:nvPr>
            <p:ph type="sldNum" sz="quarter" idx="12"/>
          </p:nvPr>
        </p:nvSpPr>
        <p:spPr>
          <a:xfrm>
            <a:off x="6457950" y="4767263"/>
            <a:ext cx="2057400" cy="273844"/>
          </a:xfrm>
        </p:spPr>
        <p:txBody>
          <a:bodyPr/>
          <a:lstStyle>
            <a:lvl1pPr>
              <a:defRPr b="0" i="0">
                <a:latin typeface="Ubuntu Light" panose="020B0304030602030204" pitchFamily="34" charset="0"/>
              </a:defRPr>
            </a:lvl1pPr>
          </a:lstStyle>
          <a:p>
            <a:fld id="{AE3C3602-8318-904C-A983-5A581BD3699B}" type="slidenum">
              <a:rPr lang="de-DE" smtClean="0"/>
              <a:pPr/>
              <a:t>‹Nr.›</a:t>
            </a:fld>
            <a:endParaRPr lang="de-DE" dirty="0"/>
          </a:p>
        </p:txBody>
      </p:sp>
      <p:sp>
        <p:nvSpPr>
          <p:cNvPr id="14" name="Textplatzhalter 13">
            <a:extLst>
              <a:ext uri="{FF2B5EF4-FFF2-40B4-BE49-F238E27FC236}">
                <a16:creationId xmlns:a16="http://schemas.microsoft.com/office/drawing/2014/main" id="{C9B1C514-EF86-154C-BAA7-169E7C450319}"/>
              </a:ext>
            </a:extLst>
          </p:cNvPr>
          <p:cNvSpPr>
            <a:spLocks noGrp="1"/>
          </p:cNvSpPr>
          <p:nvPr>
            <p:ph type="body" sz="quarter" idx="14"/>
          </p:nvPr>
        </p:nvSpPr>
        <p:spPr>
          <a:xfrm>
            <a:off x="704850" y="1569153"/>
            <a:ext cx="7353300" cy="2828925"/>
          </a:xfrm>
        </p:spPr>
        <p:txBody>
          <a:bodyPr/>
          <a:lstStyle>
            <a:lvl1pPr marL="171450" indent="-171450">
              <a:buFont typeface="Arial" panose="020B0604020202020204" pitchFamily="34" charset="0"/>
              <a:buChar char="•"/>
              <a:defRPr/>
            </a:lvl1pPr>
            <a:lvl2pPr marL="514350" indent="-171450">
              <a:buFont typeface="Symbol" pitchFamily="2" charset="2"/>
              <a:buChar char="-"/>
              <a:defRPr/>
            </a:lvl2pPr>
            <a:lvl3pPr marL="942975" indent="-257175">
              <a:buFont typeface="Symbol" pitchFamily="2" charset="2"/>
              <a:buChar char="-"/>
              <a:defRPr/>
            </a:lvl3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11" name="Textplatzhalter 17">
            <a:extLst>
              <a:ext uri="{FF2B5EF4-FFF2-40B4-BE49-F238E27FC236}">
                <a16:creationId xmlns:a16="http://schemas.microsoft.com/office/drawing/2014/main" id="{33B7E4CD-ECBD-7E4B-A6B2-A3614FE58ACC}"/>
              </a:ext>
            </a:extLst>
          </p:cNvPr>
          <p:cNvSpPr>
            <a:spLocks noGrp="1"/>
          </p:cNvSpPr>
          <p:nvPr>
            <p:ph type="body" sz="quarter" idx="15"/>
          </p:nvPr>
        </p:nvSpPr>
        <p:spPr>
          <a:xfrm>
            <a:off x="581412" y="982459"/>
            <a:ext cx="6495461" cy="267788"/>
          </a:xfrm>
        </p:spPr>
        <p:txBody>
          <a:bodyPr>
            <a:noAutofit/>
          </a:bodyPr>
          <a:lstStyle>
            <a:lvl1pPr marL="0" indent="0">
              <a:buFontTx/>
              <a:buNone/>
              <a:defRPr sz="1500">
                <a:solidFill>
                  <a:schemeClr val="tx1"/>
                </a:solidFill>
                <a:latin typeface="Ubuntu" panose="020B0504030602030204" pitchFamily="34" charset="0"/>
              </a:defRPr>
            </a:lvl1pPr>
            <a:lvl2pPr marL="342900" indent="0">
              <a:buFontTx/>
              <a:buNone/>
              <a:defRPr sz="2700">
                <a:solidFill>
                  <a:schemeClr val="tx1"/>
                </a:solidFill>
                <a:latin typeface="Ubuntu" panose="020B0504030602030204" pitchFamily="34" charset="0"/>
              </a:defRPr>
            </a:lvl2pPr>
            <a:lvl3pPr marL="685800" indent="0">
              <a:buFontTx/>
              <a:buNone/>
              <a:defRPr sz="2700">
                <a:solidFill>
                  <a:schemeClr val="tx1"/>
                </a:solidFill>
                <a:latin typeface="Ubuntu" panose="020B0504030602030204" pitchFamily="34" charset="0"/>
              </a:defRPr>
            </a:lvl3pPr>
            <a:lvl4pPr marL="1028700" indent="0">
              <a:buFontTx/>
              <a:buNone/>
              <a:defRPr sz="2700">
                <a:solidFill>
                  <a:schemeClr val="tx1"/>
                </a:solidFill>
                <a:latin typeface="Ubuntu" panose="020B0504030602030204" pitchFamily="34" charset="0"/>
              </a:defRPr>
            </a:lvl4pPr>
            <a:lvl5pPr marL="1371600" indent="0">
              <a:buFontTx/>
              <a:buNone/>
              <a:defRPr sz="2700">
                <a:solidFill>
                  <a:schemeClr val="tx1"/>
                </a:solidFill>
                <a:latin typeface="Ubuntu" panose="020B0504030602030204" pitchFamily="34" charset="0"/>
              </a:defRPr>
            </a:lvl5pPr>
          </a:lstStyle>
          <a:p>
            <a:pPr lvl="0"/>
            <a:r>
              <a:rPr lang="de-DE"/>
              <a:t>Mastertextformat bearbeiten</a:t>
            </a:r>
          </a:p>
        </p:txBody>
      </p:sp>
    </p:spTree>
    <p:extLst>
      <p:ext uri="{BB962C8B-B14F-4D97-AF65-F5344CB8AC3E}">
        <p14:creationId xmlns:p14="http://schemas.microsoft.com/office/powerpoint/2010/main" val="3273514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emf"/><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srcRect/>
          <a:stretch>
            <a:fillRect/>
          </a:stretch>
        </a:blipFill>
        <a:effectLst/>
      </p:bgPr>
    </p:bg>
    <p:spTree>
      <p:nvGrpSpPr>
        <p:cNvPr id="1" name=""/>
        <p:cNvGrpSpPr/>
        <p:nvPr/>
      </p:nvGrpSpPr>
      <p:grpSpPr>
        <a:xfrm>
          <a:off x="0" y="0"/>
          <a:ext cx="0" cy="0"/>
          <a:chOff x="0" y="0"/>
          <a:chExt cx="0" cy="0"/>
        </a:xfrm>
      </p:grpSpPr>
      <p:sp>
        <p:nvSpPr>
          <p:cNvPr id="4" name="Titelplatzhalter 3"/>
          <p:cNvSpPr>
            <a:spLocks noGrp="1"/>
          </p:cNvSpPr>
          <p:nvPr>
            <p:ph type="title"/>
          </p:nvPr>
        </p:nvSpPr>
        <p:spPr>
          <a:xfrm>
            <a:off x="457200" y="206375"/>
            <a:ext cx="6179364" cy="857250"/>
          </a:xfrm>
          <a:prstGeom prst="rect">
            <a:avLst/>
          </a:prstGeom>
        </p:spPr>
        <p:txBody>
          <a:bodyPr vert="horz" lIns="91440" tIns="45720" rIns="91440" bIns="45720" rtlCol="0" anchor="ctr">
            <a:normAutofit/>
          </a:bodyPr>
          <a:lstStyle/>
          <a:p>
            <a:r>
              <a:rPr lang="de-DE" dirty="0"/>
              <a:t>Mastertitelformat bearbeiten</a:t>
            </a:r>
          </a:p>
        </p:txBody>
      </p:sp>
      <p:sp>
        <p:nvSpPr>
          <p:cNvPr id="6" name="Textplatzhalter 5"/>
          <p:cNvSpPr>
            <a:spLocks noGrp="1"/>
          </p:cNvSpPr>
          <p:nvPr>
            <p:ph type="body" idx="1"/>
          </p:nvPr>
        </p:nvSpPr>
        <p:spPr>
          <a:xfrm>
            <a:off x="457200" y="1200151"/>
            <a:ext cx="8229600" cy="3039696"/>
          </a:xfrm>
          <a:prstGeom prst="rect">
            <a:avLst/>
          </a:prstGeom>
        </p:spPr>
        <p:txBody>
          <a:bodyPr vert="horz" lIns="91440" tIns="45720" rIns="91440" bIns="45720" rtlCol="0">
            <a:normAutofit/>
          </a:bodyPr>
          <a:lstStyle/>
          <a:p>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1" name="Foliennummernplatzhalter 10"/>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a:defRPr lang="de-DE" sz="1000" kern="1200" smtClean="0">
                <a:solidFill>
                  <a:schemeClr val="tx1"/>
                </a:solidFill>
                <a:latin typeface="+mn-lt"/>
                <a:ea typeface="+mn-ea"/>
                <a:cs typeface="+mn-cs"/>
              </a:defRPr>
            </a:lvl1pPr>
          </a:lstStyle>
          <a:p>
            <a:fld id="{85B3E188-E7E5-A443-9D26-708E68FABBFF}" type="slidenum">
              <a:rPr lang="de-DE" smtClean="0"/>
              <a:pPr/>
              <a:t>‹Nr.›</a:t>
            </a:fld>
            <a:endParaRPr lang="de-DE" dirty="0"/>
          </a:p>
        </p:txBody>
      </p:sp>
    </p:spTree>
    <p:extLst>
      <p:ext uri="{BB962C8B-B14F-4D97-AF65-F5344CB8AC3E}">
        <p14:creationId xmlns:p14="http://schemas.microsoft.com/office/powerpoint/2010/main" val="15222383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5" r:id="rId4"/>
    <p:sldLayoutId id="2147483652" r:id="rId5"/>
    <p:sldLayoutId id="2147483653" r:id="rId6"/>
    <p:sldLayoutId id="2147483654" r:id="rId7"/>
    <p:sldLayoutId id="2147483656" r:id="rId8"/>
    <p:sldLayoutId id="2147483657" r:id="rId9"/>
  </p:sldLayoutIdLst>
  <p:txStyles>
    <p:titleStyle>
      <a:lvl1pPr algn="ctr" defTabSz="457200" rtl="0" eaLnBrk="1" latinLnBrk="0" hangingPunct="1">
        <a:spcBef>
          <a:spcPct val="0"/>
        </a:spcBef>
        <a:buNone/>
        <a:defRPr lang="de-DE" sz="2800" kern="1200" baseline="0" dirty="0" smtClean="0">
          <a:solidFill>
            <a:schemeClr val="accent1"/>
          </a:solidFill>
          <a:latin typeface="Arial"/>
          <a:ea typeface="+mj-ea"/>
          <a:cs typeface="Arial"/>
        </a:defRPr>
      </a:lvl1pPr>
    </p:titleStyle>
    <p:bodyStyle>
      <a:lvl1pPr marL="342900" indent="-342900" algn="l" defTabSz="457200" rtl="0" eaLnBrk="1" latinLnBrk="0" hangingPunct="1">
        <a:spcBef>
          <a:spcPct val="20000"/>
        </a:spcBef>
        <a:buClr>
          <a:schemeClr val="accent1"/>
        </a:buClr>
        <a:buSzPct val="50000"/>
        <a:buFont typeface="Wingdings" charset="2"/>
        <a:buChar char="§"/>
        <a:defRPr lang="de-DE" sz="1600" kern="1200" dirty="0" smtClean="0">
          <a:solidFill>
            <a:schemeClr val="tx1"/>
          </a:solidFill>
          <a:latin typeface="Arial"/>
          <a:ea typeface="+mn-ea"/>
          <a:cs typeface="Arial"/>
        </a:defRPr>
      </a:lvl1pPr>
      <a:lvl2pPr marL="742950" indent="-285750" algn="l" defTabSz="457200" rtl="0" eaLnBrk="1" latinLnBrk="0" hangingPunct="1">
        <a:spcBef>
          <a:spcPct val="20000"/>
        </a:spcBef>
        <a:buClr>
          <a:schemeClr val="accent2"/>
        </a:buClr>
        <a:buSzPct val="50000"/>
        <a:buFont typeface="Wingdings" charset="2"/>
        <a:buChar char="§"/>
        <a:defRPr sz="1600" kern="1200">
          <a:solidFill>
            <a:schemeClr val="tx1"/>
          </a:solidFill>
          <a:latin typeface="Arial"/>
          <a:ea typeface="+mn-ea"/>
          <a:cs typeface="Arial"/>
        </a:defRPr>
      </a:lvl2pPr>
      <a:lvl3pPr marL="1143000" indent="-228600" algn="l" defTabSz="457200" rtl="0" eaLnBrk="1" latinLnBrk="0" hangingPunct="1">
        <a:spcBef>
          <a:spcPct val="20000"/>
        </a:spcBef>
        <a:buClr>
          <a:schemeClr val="accent2"/>
        </a:buClr>
        <a:buSzPct val="50000"/>
        <a:buFont typeface="Arial"/>
        <a:buChar char="•"/>
        <a:defRPr sz="1600" kern="1200">
          <a:solidFill>
            <a:schemeClr val="tx1"/>
          </a:solidFill>
          <a:latin typeface="Arial"/>
          <a:ea typeface="+mn-ea"/>
          <a:cs typeface="Arial"/>
        </a:defRPr>
      </a:lvl3pPr>
      <a:lvl4pPr marL="1600200" indent="-228600" algn="l" defTabSz="457200" rtl="0" eaLnBrk="1" latinLnBrk="0" hangingPunct="1">
        <a:spcBef>
          <a:spcPct val="20000"/>
        </a:spcBef>
        <a:buClr>
          <a:schemeClr val="accent2"/>
        </a:buClr>
        <a:buSzPct val="50000"/>
        <a:buFont typeface="Wingdings" charset="2"/>
        <a:buChar char="§"/>
        <a:defRPr sz="1600" kern="1200">
          <a:solidFill>
            <a:schemeClr val="tx1"/>
          </a:solidFill>
          <a:latin typeface="Arial"/>
          <a:ea typeface="+mn-ea"/>
          <a:cs typeface="Arial"/>
        </a:defRPr>
      </a:lvl4pPr>
      <a:lvl5pPr marL="2057400" indent="-228600" algn="l" defTabSz="457200" rtl="0" eaLnBrk="1" latinLnBrk="0" hangingPunct="1">
        <a:spcBef>
          <a:spcPct val="20000"/>
        </a:spcBef>
        <a:buClr>
          <a:schemeClr val="accent2"/>
        </a:buClr>
        <a:buSzPct val="50000"/>
        <a:buFont typeface="Wingdings" charset="2"/>
        <a:buChar char="§"/>
        <a:defRPr sz="16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iga-info.de/"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e-DE" dirty="0"/>
              <a:t>Positiver Kick-Off Workshop im BGM-Prozess</a:t>
            </a:r>
          </a:p>
        </p:txBody>
      </p:sp>
      <p:sp>
        <p:nvSpPr>
          <p:cNvPr id="3" name="Untertitel 2">
            <a:extLst>
              <a:ext uri="{FF2B5EF4-FFF2-40B4-BE49-F238E27FC236}">
                <a16:creationId xmlns:a16="http://schemas.microsoft.com/office/drawing/2014/main" id="{36C09CC0-21D7-475F-93A2-B8E09D0AD559}"/>
              </a:ext>
            </a:extLst>
          </p:cNvPr>
          <p:cNvSpPr>
            <a:spLocks noGrp="1"/>
          </p:cNvSpPr>
          <p:nvPr>
            <p:ph type="subTitle" idx="1"/>
          </p:nvPr>
        </p:nvSpPr>
        <p:spPr/>
        <p:txBody>
          <a:bodyPr/>
          <a:lstStyle/>
          <a:p>
            <a:endParaRPr lang="de-DE" dirty="0"/>
          </a:p>
        </p:txBody>
      </p:sp>
    </p:spTree>
    <p:extLst>
      <p:ext uri="{BB962C8B-B14F-4D97-AF65-F5344CB8AC3E}">
        <p14:creationId xmlns:p14="http://schemas.microsoft.com/office/powerpoint/2010/main" val="1323198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Ausblick</a:t>
            </a:r>
          </a:p>
        </p:txBody>
      </p:sp>
      <p:sp>
        <p:nvSpPr>
          <p:cNvPr id="5" name="Inhaltsplatzhalter 4">
            <a:extLst>
              <a:ext uri="{FF2B5EF4-FFF2-40B4-BE49-F238E27FC236}">
                <a16:creationId xmlns:a16="http://schemas.microsoft.com/office/drawing/2014/main" id="{AACECBD5-4371-47C5-B0F2-A46859F606E0}"/>
              </a:ext>
            </a:extLst>
          </p:cNvPr>
          <p:cNvSpPr>
            <a:spLocks noGrp="1"/>
          </p:cNvSpPr>
          <p:nvPr>
            <p:ph idx="1"/>
          </p:nvPr>
        </p:nvSpPr>
        <p:spPr/>
        <p:txBody>
          <a:bodyPr/>
          <a:lstStyle/>
          <a:p>
            <a:pPr marL="285750" indent="-285750">
              <a:spcBef>
                <a:spcPts val="300"/>
              </a:spcBef>
              <a:spcAft>
                <a:spcPts val="300"/>
              </a:spcAft>
            </a:pPr>
            <a:r>
              <a:rPr lang="de-DE" dirty="0"/>
              <a:t>Arbeitskreis Gesundheit bilden </a:t>
            </a:r>
          </a:p>
          <a:p>
            <a:pPr marL="285750" indent="-285750">
              <a:spcBef>
                <a:spcPts val="300"/>
              </a:spcBef>
              <a:spcAft>
                <a:spcPts val="300"/>
              </a:spcAft>
            </a:pPr>
            <a:r>
              <a:rPr lang="de-DE" dirty="0"/>
              <a:t>Arbeitssituationsanalyse mit Beschäftigten </a:t>
            </a:r>
          </a:p>
          <a:p>
            <a:pPr marL="285750" indent="-285750">
              <a:spcBef>
                <a:spcPts val="300"/>
              </a:spcBef>
              <a:spcAft>
                <a:spcPts val="300"/>
              </a:spcAft>
            </a:pPr>
            <a:r>
              <a:rPr lang="de-DE" dirty="0"/>
              <a:t>Unter Berücksichtigung Ihrer PERMA-Ausrichtung</a:t>
            </a:r>
          </a:p>
        </p:txBody>
      </p:sp>
    </p:spTree>
    <p:extLst>
      <p:ext uri="{BB962C8B-B14F-4D97-AF65-F5344CB8AC3E}">
        <p14:creationId xmlns:p14="http://schemas.microsoft.com/office/powerpoint/2010/main" val="629038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1"/>
          <p:cNvSpPr txBox="1">
            <a:spLocks noGrp="1"/>
          </p:cNvSpPr>
          <p:nvPr>
            <p:ph type="title" idx="4294967295"/>
          </p:nvPr>
        </p:nvSpPr>
        <p:spPr>
          <a:xfrm>
            <a:off x="457200" y="2031080"/>
            <a:ext cx="8229600" cy="58551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l" defTabSz="457200" rtl="0" eaLnBrk="1" latinLnBrk="0" hangingPunct="1">
              <a:spcBef>
                <a:spcPct val="0"/>
              </a:spcBef>
              <a:buNone/>
              <a:defRPr sz="2800" kern="1200" baseline="0">
                <a:solidFill>
                  <a:schemeClr val="accent1"/>
                </a:solidFill>
                <a:latin typeface="Arial"/>
                <a:ea typeface="+mj-ea"/>
                <a:cs typeface="Arial"/>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de-DE" sz="2800" b="0" i="0" u="none" strike="noStrike" kern="1200" cap="none" spc="0" normalizeH="0" baseline="0" noProof="0" dirty="0">
                <a:ln>
                  <a:noFill/>
                </a:ln>
                <a:solidFill>
                  <a:schemeClr val="accent1"/>
                </a:solidFill>
                <a:effectLst/>
                <a:uLnTx/>
                <a:uFillTx/>
                <a:latin typeface="Arial"/>
                <a:ea typeface="+mj-ea"/>
                <a:cs typeface="Arial"/>
              </a:rPr>
              <a:t>Vielen Dank für Ihre Aufmerksamkeit.</a:t>
            </a:r>
          </a:p>
        </p:txBody>
      </p:sp>
      <p:sp>
        <p:nvSpPr>
          <p:cNvPr id="4" name="Titel 1"/>
          <p:cNvSpPr txBox="1">
            <a:spLocks/>
          </p:cNvSpPr>
          <p:nvPr/>
        </p:nvSpPr>
        <p:spPr>
          <a:xfrm>
            <a:off x="452060" y="3091315"/>
            <a:ext cx="8229600" cy="1094605"/>
          </a:xfrm>
          <a:prstGeom prst="rect">
            <a:avLst/>
          </a:prstGeom>
        </p:spPr>
        <p:txBody>
          <a:bodyPr anchor="t">
            <a:normAutofit/>
          </a:bodyPr>
          <a:lstStyle>
            <a:lvl1pPr algn="l" defTabSz="457200" rtl="0" eaLnBrk="1" latinLnBrk="0" hangingPunct="1">
              <a:spcBef>
                <a:spcPct val="0"/>
              </a:spcBef>
              <a:buNone/>
              <a:defRPr lang="de-DE" sz="1600" kern="1200" baseline="0">
                <a:solidFill>
                  <a:schemeClr val="tx1"/>
                </a:solidFill>
                <a:latin typeface="Arial"/>
                <a:ea typeface="+mj-ea"/>
                <a:cs typeface="Arial"/>
              </a:defRPr>
            </a:lvl1pPr>
          </a:lstStyle>
          <a:p>
            <a:r>
              <a:rPr lang="de-DE" dirty="0"/>
              <a:t>Weitere Informationen zur</a:t>
            </a:r>
            <a:br>
              <a:rPr lang="de-DE" dirty="0"/>
            </a:br>
            <a:r>
              <a:rPr lang="de-DE" dirty="0"/>
              <a:t>Initiative Gesundheit und Arbeit (</a:t>
            </a:r>
            <a:r>
              <a:rPr lang="de-DE" dirty="0" err="1"/>
              <a:t>iga</a:t>
            </a:r>
            <a:r>
              <a:rPr lang="de-DE" dirty="0"/>
              <a:t>)</a:t>
            </a:r>
            <a:br>
              <a:rPr lang="de-DE" dirty="0"/>
            </a:br>
            <a:r>
              <a:rPr lang="de-DE" dirty="0"/>
              <a:t>unter</a:t>
            </a:r>
          </a:p>
        </p:txBody>
      </p:sp>
      <p:sp>
        <p:nvSpPr>
          <p:cNvPr id="5" name="Rechteck 4">
            <a:hlinkClick r:id="rId2"/>
          </p:cNvPr>
          <p:cNvSpPr/>
          <p:nvPr/>
        </p:nvSpPr>
        <p:spPr>
          <a:xfrm>
            <a:off x="952441" y="3571147"/>
            <a:ext cx="1141659" cy="338554"/>
          </a:xfrm>
          <a:prstGeom prst="rect">
            <a:avLst/>
          </a:prstGeom>
        </p:spPr>
        <p:txBody>
          <a:bodyPr wrap="none">
            <a:spAutoFit/>
          </a:bodyPr>
          <a:lstStyle/>
          <a:p>
            <a:r>
              <a:rPr lang="de-DE" sz="1600" dirty="0" err="1">
                <a:solidFill>
                  <a:srgbClr val="8E101C"/>
                </a:solidFill>
              </a:rPr>
              <a:t>iga-info.de</a:t>
            </a:r>
            <a:endParaRPr lang="de-DE" sz="1600" dirty="0">
              <a:solidFill>
                <a:srgbClr val="8E101C"/>
              </a:solidFill>
            </a:endParaRPr>
          </a:p>
        </p:txBody>
      </p:sp>
    </p:spTree>
    <p:extLst>
      <p:ext uri="{BB962C8B-B14F-4D97-AF65-F5344CB8AC3E}">
        <p14:creationId xmlns:p14="http://schemas.microsoft.com/office/powerpoint/2010/main" val="23895528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F11696D-9399-48AE-8DB1-A6F451F2FCC6}"/>
              </a:ext>
            </a:extLst>
          </p:cNvPr>
          <p:cNvSpPr>
            <a:spLocks noGrp="1"/>
          </p:cNvSpPr>
          <p:nvPr>
            <p:ph type="title"/>
          </p:nvPr>
        </p:nvSpPr>
        <p:spPr/>
        <p:txBody>
          <a:bodyPr/>
          <a:lstStyle/>
          <a:p>
            <a:r>
              <a:rPr lang="de-DE" dirty="0"/>
              <a:t>Gliederung</a:t>
            </a:r>
          </a:p>
        </p:txBody>
      </p:sp>
      <p:sp>
        <p:nvSpPr>
          <p:cNvPr id="3" name="Inhaltsplatzhalter 2">
            <a:extLst>
              <a:ext uri="{FF2B5EF4-FFF2-40B4-BE49-F238E27FC236}">
                <a16:creationId xmlns:a16="http://schemas.microsoft.com/office/drawing/2014/main" id="{2BB08FDA-60F2-4241-B1BF-01B238F90198}"/>
              </a:ext>
            </a:extLst>
          </p:cNvPr>
          <p:cNvSpPr>
            <a:spLocks noGrp="1"/>
          </p:cNvSpPr>
          <p:nvPr>
            <p:ph idx="1"/>
          </p:nvPr>
        </p:nvSpPr>
        <p:spPr/>
        <p:txBody>
          <a:bodyPr/>
          <a:lstStyle/>
          <a:p>
            <a:pPr>
              <a:spcBef>
                <a:spcPts val="300"/>
              </a:spcBef>
              <a:spcAft>
                <a:spcPts val="300"/>
              </a:spcAft>
            </a:pPr>
            <a:r>
              <a:rPr lang="de-DE" dirty="0"/>
              <a:t>Was ist BGM?</a:t>
            </a:r>
          </a:p>
          <a:p>
            <a:pPr>
              <a:spcBef>
                <a:spcPts val="300"/>
              </a:spcBef>
              <a:spcAft>
                <a:spcPts val="300"/>
              </a:spcAft>
            </a:pPr>
            <a:r>
              <a:rPr lang="de-DE" dirty="0"/>
              <a:t>Wo stehen wir? </a:t>
            </a:r>
          </a:p>
          <a:p>
            <a:pPr>
              <a:spcBef>
                <a:spcPts val="300"/>
              </a:spcBef>
              <a:spcAft>
                <a:spcPts val="300"/>
              </a:spcAft>
            </a:pPr>
            <a:r>
              <a:rPr lang="de-DE" dirty="0"/>
              <a:t>Unsere Beratungsphilosophie </a:t>
            </a:r>
          </a:p>
          <a:p>
            <a:pPr>
              <a:spcBef>
                <a:spcPts val="300"/>
              </a:spcBef>
              <a:spcAft>
                <a:spcPts val="300"/>
              </a:spcAft>
            </a:pPr>
            <a:r>
              <a:rPr lang="de-DE" dirty="0"/>
              <a:t>Haus der Arbeitsfähigkeit </a:t>
            </a:r>
          </a:p>
        </p:txBody>
      </p:sp>
    </p:spTree>
    <p:extLst>
      <p:ext uri="{BB962C8B-B14F-4D97-AF65-F5344CB8AC3E}">
        <p14:creationId xmlns:p14="http://schemas.microsoft.com/office/powerpoint/2010/main" val="3303906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9E67DF1-A574-49A7-AA46-2D3F94F9C482}"/>
              </a:ext>
            </a:extLst>
          </p:cNvPr>
          <p:cNvSpPr>
            <a:spLocks noGrp="1"/>
          </p:cNvSpPr>
          <p:nvPr>
            <p:ph type="title"/>
          </p:nvPr>
        </p:nvSpPr>
        <p:spPr/>
        <p:txBody>
          <a:bodyPr/>
          <a:lstStyle/>
          <a:p>
            <a:r>
              <a:rPr lang="de-DE" dirty="0"/>
              <a:t>Ein positiv gestalteter BGM-Prozess bedeutet für uns…</a:t>
            </a:r>
          </a:p>
        </p:txBody>
      </p:sp>
      <p:sp>
        <p:nvSpPr>
          <p:cNvPr id="3" name="Inhaltsplatzhalter 2">
            <a:extLst>
              <a:ext uri="{FF2B5EF4-FFF2-40B4-BE49-F238E27FC236}">
                <a16:creationId xmlns:a16="http://schemas.microsoft.com/office/drawing/2014/main" id="{E6EC3D70-C22C-42CC-849F-143390EE76CF}"/>
              </a:ext>
            </a:extLst>
          </p:cNvPr>
          <p:cNvSpPr>
            <a:spLocks noGrp="1"/>
          </p:cNvSpPr>
          <p:nvPr>
            <p:ph idx="1"/>
          </p:nvPr>
        </p:nvSpPr>
        <p:spPr/>
        <p:txBody>
          <a:bodyPr/>
          <a:lstStyle/>
          <a:p>
            <a:pPr>
              <a:spcBef>
                <a:spcPts val="300"/>
              </a:spcBef>
              <a:spcAft>
                <a:spcPts val="300"/>
              </a:spcAft>
            </a:pPr>
            <a:r>
              <a:rPr lang="de-DE" dirty="0"/>
              <a:t>Mit älteren Belegschaften produktiv &amp; wettbewerbsfähig bleiben.</a:t>
            </a:r>
          </a:p>
          <a:p>
            <a:pPr>
              <a:spcBef>
                <a:spcPts val="300"/>
              </a:spcBef>
              <a:spcAft>
                <a:spcPts val="300"/>
              </a:spcAft>
            </a:pPr>
            <a:r>
              <a:rPr lang="de-DE" dirty="0"/>
              <a:t>Junge Menschen gewinnen und Fachkräfte binden, um zukunftsfähig zu bleiben.</a:t>
            </a:r>
          </a:p>
          <a:p>
            <a:pPr>
              <a:spcBef>
                <a:spcPts val="300"/>
              </a:spcBef>
              <a:spcAft>
                <a:spcPts val="300"/>
              </a:spcAft>
            </a:pPr>
            <a:r>
              <a:rPr lang="de-DE" dirty="0"/>
              <a:t>Rahmenbedingungen schaffen, damit Mitarbeiterinnen und Mitarbeiter „gerne ihr Bestes geben“.</a:t>
            </a:r>
          </a:p>
          <a:p>
            <a:pPr>
              <a:spcBef>
                <a:spcPts val="300"/>
              </a:spcBef>
              <a:spcAft>
                <a:spcPts val="300"/>
              </a:spcAft>
            </a:pPr>
            <a:r>
              <a:rPr lang="de-DE" dirty="0"/>
              <a:t>Betriebsklima, Zufriedenheit und Identifikation der Beschäftigten fördern.</a:t>
            </a:r>
          </a:p>
        </p:txBody>
      </p:sp>
    </p:spTree>
    <p:extLst>
      <p:ext uri="{BB962C8B-B14F-4D97-AF65-F5344CB8AC3E}">
        <p14:creationId xmlns:p14="http://schemas.microsoft.com/office/powerpoint/2010/main" val="514675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3E71D01-5C93-4F43-B856-3BE1D7A7E140}"/>
              </a:ext>
            </a:extLst>
          </p:cNvPr>
          <p:cNvSpPr>
            <a:spLocks noGrp="1"/>
          </p:cNvSpPr>
          <p:nvPr>
            <p:ph type="title"/>
          </p:nvPr>
        </p:nvSpPr>
        <p:spPr>
          <a:xfrm>
            <a:off x="457200" y="613378"/>
            <a:ext cx="6111680" cy="689329"/>
          </a:xfrm>
        </p:spPr>
        <p:txBody>
          <a:bodyPr/>
          <a:lstStyle/>
          <a:p>
            <a:r>
              <a:rPr lang="de-DE" dirty="0"/>
              <a:t>Zielrichtung von BGF und BGM</a:t>
            </a:r>
          </a:p>
        </p:txBody>
      </p:sp>
      <p:graphicFrame>
        <p:nvGraphicFramePr>
          <p:cNvPr id="5" name="Inhaltsplatzhalter 4">
            <a:extLst>
              <a:ext uri="{FF2B5EF4-FFF2-40B4-BE49-F238E27FC236}">
                <a16:creationId xmlns:a16="http://schemas.microsoft.com/office/drawing/2014/main" id="{84B0D299-D55A-4BFC-A2BC-A9F084F598FC}"/>
              </a:ext>
              <a:ext uri="{C183D7F6-B498-43B3-948B-1728B52AA6E4}">
                <adec:decorative xmlns:adec="http://schemas.microsoft.com/office/drawing/2017/decorative" val="1"/>
              </a:ext>
            </a:extLst>
          </p:cNvPr>
          <p:cNvGraphicFramePr>
            <a:graphicFrameLocks noGrp="1"/>
          </p:cNvGraphicFramePr>
          <p:nvPr>
            <p:ph idx="1"/>
            <p:extLst>
              <p:ext uri="{D42A27DB-BD31-4B8C-83A1-F6EECF244321}">
                <p14:modId xmlns:p14="http://schemas.microsoft.com/office/powerpoint/2010/main" val="2435491462"/>
              </p:ext>
            </p:extLst>
          </p:nvPr>
        </p:nvGraphicFramePr>
        <p:xfrm>
          <a:off x="0" y="1451342"/>
          <a:ext cx="8796337" cy="28861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323101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AFA1D2E7-6DD9-470F-8B21-FFD12F3E4253}"/>
              </a:ext>
            </a:extLst>
          </p:cNvPr>
          <p:cNvSpPr>
            <a:spLocks noGrp="1"/>
          </p:cNvSpPr>
          <p:nvPr>
            <p:ph type="title"/>
          </p:nvPr>
        </p:nvSpPr>
        <p:spPr/>
        <p:txBody>
          <a:bodyPr/>
          <a:lstStyle/>
          <a:p>
            <a:r>
              <a:rPr lang="de-DE" dirty="0"/>
              <a:t>Wo stehen wir?</a:t>
            </a:r>
          </a:p>
        </p:txBody>
      </p:sp>
      <p:sp>
        <p:nvSpPr>
          <p:cNvPr id="8" name="Inhaltsplatzhalter 7">
            <a:extLst>
              <a:ext uri="{FF2B5EF4-FFF2-40B4-BE49-F238E27FC236}">
                <a16:creationId xmlns:a16="http://schemas.microsoft.com/office/drawing/2014/main" id="{3A1E1823-755D-40BB-9D79-3D38406F0DE4}"/>
              </a:ext>
            </a:extLst>
          </p:cNvPr>
          <p:cNvSpPr>
            <a:spLocks noGrp="1"/>
          </p:cNvSpPr>
          <p:nvPr>
            <p:ph idx="1"/>
          </p:nvPr>
        </p:nvSpPr>
        <p:spPr/>
        <p:txBody>
          <a:bodyPr/>
          <a:lstStyle/>
          <a:p>
            <a:endParaRPr lang="de-DE" dirty="0"/>
          </a:p>
        </p:txBody>
      </p:sp>
      <p:pic>
        <p:nvPicPr>
          <p:cNvPr id="16" name="Grafik 15" descr="Grafik: Darstellung BGM-Prozesskreislauf. Der Prozesskreislauf im Betrieblichen Gesundheitsmanagement besteht aus einer Abfolge von vier Schritten: erstens Analyse, zweitens Maßnahmenplanung, drittens Maßnahmendurchführung und viertens Erfolgsbewertung.">
            <a:extLst>
              <a:ext uri="{FF2B5EF4-FFF2-40B4-BE49-F238E27FC236}">
                <a16:creationId xmlns:a16="http://schemas.microsoft.com/office/drawing/2014/main" id="{F665153D-9526-4597-A4F8-4CBA495435BD}"/>
              </a:ext>
            </a:extLst>
          </p:cNvPr>
          <p:cNvPicPr>
            <a:picLocks noChangeAspect="1"/>
          </p:cNvPicPr>
          <p:nvPr/>
        </p:nvPicPr>
        <p:blipFill>
          <a:blip r:embed="rId3"/>
          <a:stretch>
            <a:fillRect/>
          </a:stretch>
        </p:blipFill>
        <p:spPr>
          <a:xfrm>
            <a:off x="2475869" y="1896036"/>
            <a:ext cx="4158624" cy="2302570"/>
          </a:xfrm>
          <a:prstGeom prst="rect">
            <a:avLst/>
          </a:prstGeom>
        </p:spPr>
      </p:pic>
      <p:sp>
        <p:nvSpPr>
          <p:cNvPr id="18" name="Legende: Linie 17">
            <a:extLst>
              <a:ext uri="{FF2B5EF4-FFF2-40B4-BE49-F238E27FC236}">
                <a16:creationId xmlns:a16="http://schemas.microsoft.com/office/drawing/2014/main" id="{D9FF5674-6F59-4164-BD32-CC73370609D5}"/>
              </a:ext>
            </a:extLst>
          </p:cNvPr>
          <p:cNvSpPr/>
          <p:nvPr/>
        </p:nvSpPr>
        <p:spPr>
          <a:xfrm>
            <a:off x="449360" y="1881410"/>
            <a:ext cx="2251637" cy="839006"/>
          </a:xfrm>
          <a:prstGeom prst="borderCallout1">
            <a:avLst>
              <a:gd name="adj1" fmla="val -458"/>
              <a:gd name="adj2" fmla="val 100087"/>
              <a:gd name="adj3" fmla="val 19023"/>
              <a:gd name="adj4" fmla="val 130489"/>
            </a:avLst>
          </a:prstGeom>
          <a:solidFill>
            <a:schemeClr val="accent4">
              <a:lumMod val="20000"/>
              <a:lumOff val="80000"/>
            </a:schemeClr>
          </a:solidFill>
          <a:ln w="57150"/>
        </p:spPr>
        <p:style>
          <a:lnRef idx="2">
            <a:schemeClr val="accent4"/>
          </a:lnRef>
          <a:fillRef idx="1">
            <a:schemeClr val="lt1"/>
          </a:fillRef>
          <a:effectRef idx="0">
            <a:schemeClr val="accent4"/>
          </a:effectRef>
          <a:fontRef idx="minor">
            <a:schemeClr val="dk1"/>
          </a:fontRef>
        </p:style>
        <p:txBody>
          <a:bodyPr rtlCol="0" anchor="ctr"/>
          <a:lstStyle/>
          <a:p>
            <a:pPr lvl="0"/>
            <a:r>
              <a:rPr lang="de-DE" sz="1200" dirty="0">
                <a:solidFill>
                  <a:prstClr val="black"/>
                </a:solidFill>
              </a:rPr>
              <a:t>Durch Analyseworkshops mit positiven Fragestellungen Lust auf Veränderungsprozesse machen.</a:t>
            </a:r>
          </a:p>
        </p:txBody>
      </p:sp>
      <p:sp>
        <p:nvSpPr>
          <p:cNvPr id="19" name="Legende: Linie 18">
            <a:extLst>
              <a:ext uri="{FF2B5EF4-FFF2-40B4-BE49-F238E27FC236}">
                <a16:creationId xmlns:a16="http://schemas.microsoft.com/office/drawing/2014/main" id="{5CD14945-2528-4D9E-B1FE-F0548B93F758}"/>
              </a:ext>
            </a:extLst>
          </p:cNvPr>
          <p:cNvSpPr/>
          <p:nvPr/>
        </p:nvSpPr>
        <p:spPr>
          <a:xfrm>
            <a:off x="6568880" y="1890235"/>
            <a:ext cx="2309582" cy="1071703"/>
          </a:xfrm>
          <a:prstGeom prst="borderCallout1">
            <a:avLst>
              <a:gd name="adj1" fmla="val -473"/>
              <a:gd name="adj2" fmla="val 299"/>
              <a:gd name="adj3" fmla="val 15080"/>
              <a:gd name="adj4" fmla="val -32178"/>
            </a:avLst>
          </a:prstGeom>
          <a:ln/>
        </p:spPr>
        <p:style>
          <a:lnRef idx="2">
            <a:schemeClr val="accent4"/>
          </a:lnRef>
          <a:fillRef idx="1">
            <a:schemeClr val="lt1"/>
          </a:fillRef>
          <a:effectRef idx="0">
            <a:schemeClr val="accent4"/>
          </a:effectRef>
          <a:fontRef idx="minor">
            <a:schemeClr val="dk1"/>
          </a:fontRef>
        </p:style>
        <p:txBody>
          <a:bodyPr rtlCol="0" anchor="ctr"/>
          <a:lstStyle/>
          <a:p>
            <a:r>
              <a:rPr lang="de-DE" sz="1200" dirty="0"/>
              <a:t>Positiv gestaltete Arbeitskreise bewirken eine motivierende Arbeitsatmosphäre und engagierte Herangehensweise an BGM-Meilensteine.</a:t>
            </a:r>
          </a:p>
        </p:txBody>
      </p:sp>
      <p:sp>
        <p:nvSpPr>
          <p:cNvPr id="20" name="Legende: Linie 19">
            <a:extLst>
              <a:ext uri="{FF2B5EF4-FFF2-40B4-BE49-F238E27FC236}">
                <a16:creationId xmlns:a16="http://schemas.microsoft.com/office/drawing/2014/main" id="{76C56C88-6FFE-4AA8-A924-80FF7BF6E4A5}"/>
              </a:ext>
            </a:extLst>
          </p:cNvPr>
          <p:cNvSpPr/>
          <p:nvPr/>
        </p:nvSpPr>
        <p:spPr>
          <a:xfrm>
            <a:off x="6568880" y="3074248"/>
            <a:ext cx="2309581" cy="1071703"/>
          </a:xfrm>
          <a:prstGeom prst="borderCallout1">
            <a:avLst>
              <a:gd name="adj1" fmla="val 436"/>
              <a:gd name="adj2" fmla="val -74"/>
              <a:gd name="adj3" fmla="val 31081"/>
              <a:gd name="adj4" fmla="val -31070"/>
            </a:avLst>
          </a:prstGeom>
          <a:ln/>
        </p:spPr>
        <p:style>
          <a:lnRef idx="2">
            <a:schemeClr val="accent4"/>
          </a:lnRef>
          <a:fillRef idx="1">
            <a:schemeClr val="lt1"/>
          </a:fillRef>
          <a:effectRef idx="0">
            <a:schemeClr val="accent4"/>
          </a:effectRef>
          <a:fontRef idx="minor">
            <a:schemeClr val="dk1"/>
          </a:fontRef>
        </p:style>
        <p:txBody>
          <a:bodyPr rtlCol="0" anchor="ctr"/>
          <a:lstStyle/>
          <a:p>
            <a:r>
              <a:rPr lang="de-DE" sz="1200" dirty="0">
                <a:ea typeface="Calibri" panose="020F0502020204030204" pitchFamily="34" charset="0"/>
                <a:cs typeface="Times New Roman" panose="02020603050405020304" pitchFamily="18" charset="0"/>
              </a:rPr>
              <a:t>Mit positiv gestalteten Workshops holen Sie die Beschäftigten direkt mit ins Boot und setzen den Fokus auf positive Beziehungen. </a:t>
            </a:r>
            <a:endParaRPr lang="de-DE" sz="1200" dirty="0"/>
          </a:p>
        </p:txBody>
      </p:sp>
      <p:sp>
        <p:nvSpPr>
          <p:cNvPr id="21" name="Legende: Linie 20">
            <a:extLst>
              <a:ext uri="{FF2B5EF4-FFF2-40B4-BE49-F238E27FC236}">
                <a16:creationId xmlns:a16="http://schemas.microsoft.com/office/drawing/2014/main" id="{AD6D391C-A056-4A38-9B07-0090A4C1E927}"/>
              </a:ext>
            </a:extLst>
          </p:cNvPr>
          <p:cNvSpPr/>
          <p:nvPr/>
        </p:nvSpPr>
        <p:spPr>
          <a:xfrm>
            <a:off x="436740" y="3064899"/>
            <a:ext cx="2264257" cy="839006"/>
          </a:xfrm>
          <a:prstGeom prst="borderCallout1">
            <a:avLst>
              <a:gd name="adj1" fmla="val -457"/>
              <a:gd name="adj2" fmla="val 99156"/>
              <a:gd name="adj3" fmla="val 41122"/>
              <a:gd name="adj4" fmla="val 129268"/>
            </a:avLst>
          </a:prstGeom>
          <a:ln/>
        </p:spPr>
        <p:style>
          <a:lnRef idx="2">
            <a:schemeClr val="accent4"/>
          </a:lnRef>
          <a:fillRef idx="1">
            <a:schemeClr val="lt1"/>
          </a:fillRef>
          <a:effectRef idx="0">
            <a:schemeClr val="accent4"/>
          </a:effectRef>
          <a:fontRef idx="minor">
            <a:schemeClr val="dk1"/>
          </a:fontRef>
        </p:style>
        <p:txBody>
          <a:bodyPr rtlCol="0" anchor="ctr"/>
          <a:lstStyle/>
          <a:p>
            <a:pPr lvl="0"/>
            <a:r>
              <a:rPr lang="de-DE" sz="1200" dirty="0">
                <a:solidFill>
                  <a:prstClr val="black"/>
                </a:solidFill>
              </a:rPr>
              <a:t>Positive Rückblicke und Erfolge feiern ermutigen zu den nächsten Schritten im BGM-Prozess.</a:t>
            </a:r>
          </a:p>
        </p:txBody>
      </p:sp>
    </p:spTree>
    <p:extLst>
      <p:ext uri="{BB962C8B-B14F-4D97-AF65-F5344CB8AC3E}">
        <p14:creationId xmlns:p14="http://schemas.microsoft.com/office/powerpoint/2010/main" val="1362622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9" grpId="0" animBg="1"/>
      <p:bldP spid="20" grpId="0" animBg="1"/>
      <p:bldP spid="2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Unsere Beratungsphilosophie </a:t>
            </a:r>
          </a:p>
        </p:txBody>
      </p:sp>
      <p:sp>
        <p:nvSpPr>
          <p:cNvPr id="5" name="Inhaltsplatzhalter 4">
            <a:extLst>
              <a:ext uri="{FF2B5EF4-FFF2-40B4-BE49-F238E27FC236}">
                <a16:creationId xmlns:a16="http://schemas.microsoft.com/office/drawing/2014/main" id="{D57DF17B-79FB-442A-922D-22B647FB95C9}"/>
              </a:ext>
            </a:extLst>
          </p:cNvPr>
          <p:cNvSpPr>
            <a:spLocks noGrp="1"/>
          </p:cNvSpPr>
          <p:nvPr>
            <p:ph idx="1"/>
          </p:nvPr>
        </p:nvSpPr>
        <p:spPr/>
        <p:txBody>
          <a:bodyPr/>
          <a:lstStyle/>
          <a:p>
            <a:pPr>
              <a:tabLst>
                <a:tab pos="987425" algn="l"/>
                <a:tab pos="1169988" algn="l"/>
              </a:tabLst>
            </a:pPr>
            <a:r>
              <a:rPr lang="de-DE" sz="2000" dirty="0"/>
              <a:t>3 + 3	=	9</a:t>
            </a:r>
          </a:p>
          <a:p>
            <a:pPr>
              <a:tabLst>
                <a:tab pos="987425" algn="l"/>
                <a:tab pos="1169988" algn="l"/>
              </a:tabLst>
            </a:pPr>
            <a:r>
              <a:rPr lang="de-DE" sz="2000" dirty="0"/>
              <a:t>3 x 3	=	9</a:t>
            </a:r>
          </a:p>
          <a:p>
            <a:pPr>
              <a:tabLst>
                <a:tab pos="987425" algn="l"/>
                <a:tab pos="1169988" algn="l"/>
              </a:tabLst>
            </a:pPr>
            <a:r>
              <a:rPr lang="de-DE" sz="2000" dirty="0"/>
              <a:t>5 + 1	=	6</a:t>
            </a:r>
          </a:p>
        </p:txBody>
      </p:sp>
      <p:sp>
        <p:nvSpPr>
          <p:cNvPr id="3" name="Pfeil: nach rechts 2" descr="Pfeil, der nach rechts zeigt.">
            <a:extLst>
              <a:ext uri="{FF2B5EF4-FFF2-40B4-BE49-F238E27FC236}">
                <a16:creationId xmlns:a16="http://schemas.microsoft.com/office/drawing/2014/main" id="{90395E73-819F-4928-8B4B-7F7A54182E7E}"/>
              </a:ext>
            </a:extLst>
          </p:cNvPr>
          <p:cNvSpPr/>
          <p:nvPr/>
        </p:nvSpPr>
        <p:spPr>
          <a:xfrm>
            <a:off x="912293" y="3052157"/>
            <a:ext cx="1137733" cy="46352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a:extLst>
              <a:ext uri="{FF2B5EF4-FFF2-40B4-BE49-F238E27FC236}">
                <a16:creationId xmlns:a16="http://schemas.microsoft.com/office/drawing/2014/main" id="{C6206E1F-81F3-4541-BAC6-18EF61205D8A}"/>
              </a:ext>
            </a:extLst>
          </p:cNvPr>
          <p:cNvSpPr/>
          <p:nvPr/>
        </p:nvSpPr>
        <p:spPr>
          <a:xfrm>
            <a:off x="2135370" y="3091184"/>
            <a:ext cx="6543590" cy="400110"/>
          </a:xfrm>
          <a:prstGeom prst="rect">
            <a:avLst/>
          </a:prstGeom>
        </p:spPr>
        <p:txBody>
          <a:bodyPr wrap="square">
            <a:spAutoFit/>
          </a:bodyPr>
          <a:lstStyle/>
          <a:p>
            <a:r>
              <a:rPr lang="de-DE" sz="2000" dirty="0"/>
              <a:t>Umdenken in den Köpfen hin zum Gelingenden…</a:t>
            </a:r>
          </a:p>
        </p:txBody>
      </p:sp>
    </p:spTree>
    <p:extLst>
      <p:ext uri="{BB962C8B-B14F-4D97-AF65-F5344CB8AC3E}">
        <p14:creationId xmlns:p14="http://schemas.microsoft.com/office/powerpoint/2010/main" val="3763407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Was ist Gesundheit?</a:t>
            </a:r>
          </a:p>
        </p:txBody>
      </p:sp>
      <p:sp>
        <p:nvSpPr>
          <p:cNvPr id="3" name="Inhaltsplatzhalter 2"/>
          <p:cNvSpPr>
            <a:spLocks noGrp="1"/>
          </p:cNvSpPr>
          <p:nvPr>
            <p:ph idx="1"/>
          </p:nvPr>
        </p:nvSpPr>
        <p:spPr/>
        <p:txBody>
          <a:bodyPr>
            <a:noAutofit/>
          </a:bodyPr>
          <a:lstStyle/>
          <a:p>
            <a:pPr marL="0" indent="0">
              <a:spcBef>
                <a:spcPts val="600"/>
              </a:spcBef>
              <a:spcAft>
                <a:spcPts val="600"/>
              </a:spcAft>
              <a:buNone/>
            </a:pPr>
            <a:r>
              <a:rPr lang="de-DE" dirty="0"/>
              <a:t>Gesundheit ist ein Zustand des vollständigen körperlichen, geistigen und sozialen Wohlergehens und nicht nur das Fehlen von Krankheit oder Gebrechen (Weltgesundheitsorganisation, WHO). </a:t>
            </a:r>
          </a:p>
        </p:txBody>
      </p:sp>
    </p:spTree>
    <p:extLst>
      <p:ext uri="{BB962C8B-B14F-4D97-AF65-F5344CB8AC3E}">
        <p14:creationId xmlns:p14="http://schemas.microsoft.com/office/powerpoint/2010/main" val="21809668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idx="4294967295"/>
          </p:nvPr>
        </p:nvSpPr>
        <p:spPr>
          <a:xfrm>
            <a:off x="5854271" y="359999"/>
            <a:ext cx="2726058" cy="2971924"/>
          </a:xfrm>
        </p:spPr>
        <p:txBody>
          <a:bodyPr anchor="t">
            <a:noAutofit/>
          </a:bodyPr>
          <a:lstStyle/>
          <a:p>
            <a:pPr algn="l">
              <a:spcAft>
                <a:spcPts val="1200"/>
              </a:spcAft>
            </a:pPr>
            <a:r>
              <a:rPr lang="de-DE" dirty="0"/>
              <a:t>Damit Beschäftigte gerne ihr Bestes geben. </a:t>
            </a:r>
            <a:endParaRPr lang="de-DE" dirty="0">
              <a:latin typeface="+mn-lt"/>
              <a:ea typeface="+mn-ea"/>
              <a:cs typeface="+mn-cs"/>
            </a:endParaRPr>
          </a:p>
        </p:txBody>
      </p:sp>
      <p:pic>
        <p:nvPicPr>
          <p:cNvPr id="5" name="Inhaltsplatzhalter 4" descr="Darstellung im Comic-Stil: Ein Pfeil eröffnet ein Spektrum von -10 bis +10, darüber sind zeichnerisch die entsprechenden Haltungen dargestellt. Im Bereich der negativen Werte gilt &quot;Repariere, was falsch ist.&quot;, und ein belehrender Therapeut fragt &quot;Was ist falsch an Dir?&quot;. Er schaut auf eine Person, die auf einer Couch liegt und negative Gedanken entwickelt, die durch einen Totenkopf und eine Bombe in einer Gedankenblase symbolisiert werden. Im Bereich der positive Werte gilt &quot;Baue aus, was stark ist.&quot; Ein Berater ist mit der Person auf Augenhöhe im Gespräch und fragt &quot;Was ist richtig an Dir?&quot;. Die Person entwickelt positive Gedanken, die durch Noten und Blumen in der Gedankenblase symbolisiert werden. Im neutralen Bereich um Null steht die Person mit einer fragenden Haltung und schaut in Richtung des positiven Wertebereichs. Ihre Gedanken sind in einer Blase angegeben mit &quot;Passt alles. Aber geht da noch mehr?&quot;."/>
          <p:cNvPicPr>
            <a:picLocks noGrp="1" noChangeAspect="1"/>
          </p:cNvPicPr>
          <p:nvPr>
            <p:ph sz="quarter" idx="10"/>
          </p:nvPr>
        </p:nvPicPr>
        <p:blipFill>
          <a:blip r:embed="rId3"/>
          <a:srcRect/>
          <a:stretch/>
        </p:blipFill>
        <p:spPr>
          <a:xfrm>
            <a:off x="95355" y="234739"/>
            <a:ext cx="5583551" cy="4662605"/>
          </a:xfrm>
        </p:spPr>
      </p:pic>
    </p:spTree>
    <p:extLst>
      <p:ext uri="{BB962C8B-B14F-4D97-AF65-F5344CB8AC3E}">
        <p14:creationId xmlns:p14="http://schemas.microsoft.com/office/powerpoint/2010/main" val="24562807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613378"/>
            <a:ext cx="6400800" cy="1042702"/>
          </a:xfrm>
        </p:spPr>
        <p:txBody>
          <a:bodyPr>
            <a:noAutofit/>
          </a:bodyPr>
          <a:lstStyle/>
          <a:p>
            <a:r>
              <a:rPr lang="de-DE" dirty="0"/>
              <a:t>Damit die Saat aufgeht – </a:t>
            </a:r>
            <a:br>
              <a:rPr lang="de-DE" dirty="0"/>
            </a:br>
            <a:r>
              <a:rPr lang="de-DE" dirty="0"/>
              <a:t>Unsere positive Beratungsphilosophie </a:t>
            </a:r>
          </a:p>
        </p:txBody>
      </p:sp>
      <p:sp>
        <p:nvSpPr>
          <p:cNvPr id="3" name="Inhaltsplatzhalter 2"/>
          <p:cNvSpPr>
            <a:spLocks noGrp="1"/>
          </p:cNvSpPr>
          <p:nvPr>
            <p:ph idx="1"/>
          </p:nvPr>
        </p:nvSpPr>
        <p:spPr>
          <a:xfrm>
            <a:off x="449359" y="1881410"/>
            <a:ext cx="5857311" cy="2435096"/>
          </a:xfrm>
        </p:spPr>
        <p:txBody>
          <a:bodyPr>
            <a:normAutofit fontScale="92500" lnSpcReduction="10000"/>
          </a:bodyPr>
          <a:lstStyle/>
          <a:p>
            <a:pPr marL="269875" indent="-271463">
              <a:lnSpc>
                <a:spcPct val="110000"/>
              </a:lnSpc>
            </a:pPr>
            <a:r>
              <a:rPr lang="de-DE" dirty="0"/>
              <a:t>Sie wünschen sich begeisterungsfähige, engagierte, sozial kompetente Beschäftigte, die sich mit dem Unternehmen identifizieren und erfolgsorientiert arbeiten? </a:t>
            </a:r>
          </a:p>
          <a:p>
            <a:pPr marL="269875" indent="-271463">
              <a:lnSpc>
                <a:spcPct val="110000"/>
              </a:lnSpc>
              <a:spcBef>
                <a:spcPts val="1200"/>
              </a:spcBef>
            </a:pPr>
            <a:r>
              <a:rPr lang="de-DE" dirty="0"/>
              <a:t>Unsere positive Beratungsphilosophie unterstützt Ihren Wunsch </a:t>
            </a:r>
          </a:p>
          <a:p>
            <a:pPr marL="631825" lvl="1" indent="-268288">
              <a:lnSpc>
                <a:spcPct val="110000"/>
              </a:lnSpc>
              <a:spcBef>
                <a:spcPts val="0"/>
              </a:spcBef>
              <a:buClr>
                <a:srgbClr val="A60009"/>
              </a:buClr>
            </a:pPr>
            <a:r>
              <a:rPr lang="de-DE" sz="1700" dirty="0"/>
              <a:t>P</a:t>
            </a:r>
            <a:r>
              <a:rPr lang="de-DE" sz="1200" dirty="0"/>
              <a:t>ositive </a:t>
            </a:r>
            <a:r>
              <a:rPr lang="en-GB" sz="1200" dirty="0"/>
              <a:t>Emotions</a:t>
            </a:r>
            <a:r>
              <a:rPr lang="de-DE" sz="1200" dirty="0"/>
              <a:t> </a:t>
            </a:r>
            <a:r>
              <a:rPr lang="de-DE" dirty="0"/>
              <a:t>– </a:t>
            </a:r>
            <a:r>
              <a:rPr lang="de-DE" sz="1700" dirty="0"/>
              <a:t>positive Gefühle teilen  </a:t>
            </a:r>
          </a:p>
          <a:p>
            <a:pPr marL="631825" lvl="1" indent="-268288">
              <a:lnSpc>
                <a:spcPct val="110000"/>
              </a:lnSpc>
              <a:spcBef>
                <a:spcPts val="0"/>
              </a:spcBef>
              <a:buClr>
                <a:srgbClr val="A60009"/>
              </a:buClr>
            </a:pPr>
            <a:r>
              <a:rPr lang="de-DE" sz="1700" dirty="0"/>
              <a:t>E</a:t>
            </a:r>
            <a:r>
              <a:rPr lang="de-DE" sz="1200" dirty="0"/>
              <a:t>ngagement</a:t>
            </a:r>
            <a:r>
              <a:rPr lang="de-DE" dirty="0"/>
              <a:t> – </a:t>
            </a:r>
            <a:r>
              <a:rPr lang="de-DE" sz="1700" dirty="0"/>
              <a:t>engagiert arbeiten </a:t>
            </a:r>
          </a:p>
          <a:p>
            <a:pPr marL="631825" lvl="1" indent="-268288">
              <a:lnSpc>
                <a:spcPct val="110000"/>
              </a:lnSpc>
              <a:spcBef>
                <a:spcPts val="0"/>
              </a:spcBef>
              <a:buClr>
                <a:srgbClr val="A60009"/>
              </a:buClr>
            </a:pPr>
            <a:r>
              <a:rPr lang="en-GB" sz="1700" dirty="0"/>
              <a:t>R</a:t>
            </a:r>
            <a:r>
              <a:rPr lang="en-GB" sz="1200" dirty="0"/>
              <a:t>elationships</a:t>
            </a:r>
            <a:r>
              <a:rPr lang="de-DE" dirty="0"/>
              <a:t> – </a:t>
            </a:r>
            <a:r>
              <a:rPr lang="de-DE" sz="1700" dirty="0"/>
              <a:t>positives Miteinander pflegen </a:t>
            </a:r>
          </a:p>
          <a:p>
            <a:pPr marL="631825" lvl="1" indent="-268288">
              <a:lnSpc>
                <a:spcPct val="110000"/>
              </a:lnSpc>
              <a:spcBef>
                <a:spcPts val="0"/>
              </a:spcBef>
              <a:buClr>
                <a:srgbClr val="A60009"/>
              </a:buClr>
            </a:pPr>
            <a:r>
              <a:rPr lang="en-GB" sz="1700" dirty="0"/>
              <a:t>M</a:t>
            </a:r>
            <a:r>
              <a:rPr lang="en-GB" sz="1200" dirty="0"/>
              <a:t>eaning</a:t>
            </a:r>
            <a:r>
              <a:rPr lang="de-DE" sz="1200" dirty="0"/>
              <a:t> </a:t>
            </a:r>
            <a:r>
              <a:rPr lang="de-DE" dirty="0"/>
              <a:t>– </a:t>
            </a:r>
            <a:r>
              <a:rPr lang="de-DE" sz="1700" dirty="0"/>
              <a:t>sinnvolle Arbeit leisten </a:t>
            </a:r>
          </a:p>
          <a:p>
            <a:pPr marL="631825" lvl="1" indent="-268288">
              <a:lnSpc>
                <a:spcPct val="110000"/>
              </a:lnSpc>
              <a:spcBef>
                <a:spcPts val="0"/>
              </a:spcBef>
              <a:buClr>
                <a:srgbClr val="A60009"/>
              </a:buClr>
            </a:pPr>
            <a:r>
              <a:rPr lang="en-GB" sz="1700" dirty="0"/>
              <a:t>A</a:t>
            </a:r>
            <a:r>
              <a:rPr lang="en-GB" sz="1200" dirty="0"/>
              <a:t>chievement</a:t>
            </a:r>
            <a:r>
              <a:rPr lang="de-DE" dirty="0"/>
              <a:t> – </a:t>
            </a:r>
            <a:r>
              <a:rPr lang="de-DE" sz="1700" dirty="0"/>
              <a:t>Erfolge gemeinsam feiern </a:t>
            </a:r>
          </a:p>
        </p:txBody>
      </p:sp>
      <p:pic>
        <p:nvPicPr>
          <p:cNvPr id="12" name="Grafik 11" descr="Darstellung: PERMA-Blume">
            <a:extLst>
              <a:ext uri="{FF2B5EF4-FFF2-40B4-BE49-F238E27FC236}">
                <a16:creationId xmlns:a16="http://schemas.microsoft.com/office/drawing/2014/main" id="{7EC889DC-C055-422F-B152-CD06742C1C25}"/>
              </a:ext>
            </a:extLst>
          </p:cNvPr>
          <p:cNvPicPr>
            <a:picLocks noChangeAspect="1"/>
          </p:cNvPicPr>
          <p:nvPr/>
        </p:nvPicPr>
        <p:blipFill>
          <a:blip r:embed="rId3"/>
          <a:stretch>
            <a:fillRect/>
          </a:stretch>
        </p:blipFill>
        <p:spPr>
          <a:xfrm>
            <a:off x="6727196" y="1881410"/>
            <a:ext cx="2309888" cy="2022516"/>
          </a:xfrm>
          <a:prstGeom prst="rect">
            <a:avLst/>
          </a:prstGeom>
        </p:spPr>
      </p:pic>
    </p:spTree>
    <p:extLst>
      <p:ext uri="{BB962C8B-B14F-4D97-AF65-F5344CB8AC3E}">
        <p14:creationId xmlns:p14="http://schemas.microsoft.com/office/powerpoint/2010/main" val="344060498"/>
      </p:ext>
    </p:extLst>
  </p:cSld>
  <p:clrMapOvr>
    <a:masterClrMapping/>
  </p:clrMapOvr>
</p:sld>
</file>

<file path=ppt/theme/theme1.xml><?xml version="1.0" encoding="utf-8"?>
<a:theme xmlns:a="http://schemas.openxmlformats.org/drawingml/2006/main" name="iga-Praesentationsvorlage_2015">
  <a:themeElements>
    <a:clrScheme name="IGA Farbklima">
      <a:dk1>
        <a:sysClr val="windowText" lastClr="000000"/>
      </a:dk1>
      <a:lt1>
        <a:sysClr val="window" lastClr="FFFFFF"/>
      </a:lt1>
      <a:dk2>
        <a:srgbClr val="141313"/>
      </a:dk2>
      <a:lt2>
        <a:srgbClr val="FFFFFE"/>
      </a:lt2>
      <a:accent1>
        <a:srgbClr val="8E101C"/>
      </a:accent1>
      <a:accent2>
        <a:srgbClr val="636463"/>
      </a:accent2>
      <a:accent3>
        <a:srgbClr val="004467"/>
      </a:accent3>
      <a:accent4>
        <a:srgbClr val="7292A6"/>
      </a:accent4>
      <a:accent5>
        <a:srgbClr val="A8A81E"/>
      </a:accent5>
      <a:accent6>
        <a:srgbClr val="B95C18"/>
      </a:accent6>
      <a:hlink>
        <a:srgbClr val="8E101C"/>
      </a:hlink>
      <a:folHlink>
        <a:srgbClr val="B95C18"/>
      </a:folHlink>
    </a:clrScheme>
    <a:fontScheme name="Office Klassisch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iga-Praesentationsvorlage_2015</Template>
  <TotalTime>0</TotalTime>
  <Words>1026</Words>
  <Application>Microsoft Office PowerPoint</Application>
  <PresentationFormat>Bildschirmpräsentation (16:9)</PresentationFormat>
  <Paragraphs>95</Paragraphs>
  <Slides>11</Slides>
  <Notes>7</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11</vt:i4>
      </vt:variant>
    </vt:vector>
  </HeadingPairs>
  <TitlesOfParts>
    <vt:vector size="18" baseType="lpstr">
      <vt:lpstr>Arial</vt:lpstr>
      <vt:lpstr>Calibri</vt:lpstr>
      <vt:lpstr>Symbol</vt:lpstr>
      <vt:lpstr>Ubuntu</vt:lpstr>
      <vt:lpstr>Ubuntu Light</vt:lpstr>
      <vt:lpstr>Wingdings</vt:lpstr>
      <vt:lpstr>iga-Praesentationsvorlage_2015</vt:lpstr>
      <vt:lpstr>Positiver Kick-Off Workshop im BGM-Prozess</vt:lpstr>
      <vt:lpstr>Gliederung</vt:lpstr>
      <vt:lpstr>Ein positiv gestalteter BGM-Prozess bedeutet für uns…</vt:lpstr>
      <vt:lpstr>Zielrichtung von BGF und BGM</vt:lpstr>
      <vt:lpstr>Wo stehen wir?</vt:lpstr>
      <vt:lpstr>Unsere Beratungsphilosophie </vt:lpstr>
      <vt:lpstr>Was ist Gesundheit?</vt:lpstr>
      <vt:lpstr>Damit Beschäftigte gerne ihr Bestes geben. </vt:lpstr>
      <vt:lpstr>Damit die Saat aufgeht –  Unsere positive Beratungsphilosophie </vt:lpstr>
      <vt:lpstr>Ausblick</vt:lpstr>
      <vt:lpstr>Vielen Dank für Ihre Aufmerksamkeit.</vt:lpstr>
    </vt:vector>
  </TitlesOfParts>
  <Company>AOK Rheinland/Hamburg, BGF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Positiver Kick-Off Workshop im BGM-Prozess</dc:title>
  <dc:subject>Berater-Tool, Erstberatung</dc:subject>
  <dc:creator>Sören Brodersen;Loretta Hölzel</dc:creator>
  <cp:keywords>Positive Psychologie</cp:keywords>
  <cp:lastModifiedBy>Schiemannz, Anett</cp:lastModifiedBy>
  <cp:revision>173</cp:revision>
  <dcterms:created xsi:type="dcterms:W3CDTF">2016-02-18T15:10:05Z</dcterms:created>
  <dcterms:modified xsi:type="dcterms:W3CDTF">2021-12-16T13:03:44Z</dcterms:modified>
  <cp:category>Psychologie</cp:category>
</cp:coreProperties>
</file>